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256" r:id="rId2"/>
    <p:sldId id="257" r:id="rId3"/>
    <p:sldId id="258" r:id="rId4"/>
    <p:sldId id="259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70" r:id="rId13"/>
    <p:sldId id="272" r:id="rId14"/>
    <p:sldId id="271" r:id="rId15"/>
    <p:sldId id="273" r:id="rId16"/>
    <p:sldId id="274" r:id="rId17"/>
    <p:sldId id="275" r:id="rId18"/>
    <p:sldId id="279" r:id="rId19"/>
    <p:sldId id="280" r:id="rId20"/>
    <p:sldId id="278" r:id="rId21"/>
    <p:sldId id="282" r:id="rId22"/>
    <p:sldId id="283" r:id="rId23"/>
    <p:sldId id="277" r:id="rId24"/>
    <p:sldId id="285" r:id="rId25"/>
    <p:sldId id="286" r:id="rId26"/>
    <p:sldId id="276" r:id="rId27"/>
    <p:sldId id="284" r:id="rId28"/>
    <p:sldId id="288" r:id="rId29"/>
    <p:sldId id="289" r:id="rId30"/>
    <p:sldId id="292" r:id="rId31"/>
    <p:sldId id="291" r:id="rId32"/>
    <p:sldId id="294" r:id="rId33"/>
    <p:sldId id="269" r:id="rId34"/>
    <p:sldId id="290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DA2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D2E3021-9B7B-42D1-8507-8B39F9EF3E96}" v="1521" dt="2022-01-25T20:04:15.53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941" autoAdjust="0"/>
    <p:restoredTop sz="83975" autoAdjust="0"/>
  </p:normalViewPr>
  <p:slideViewPr>
    <p:cSldViewPr snapToGrid="0">
      <p:cViewPr>
        <p:scale>
          <a:sx n="75" d="100"/>
          <a:sy n="75" d="100"/>
        </p:scale>
        <p:origin x="2274" y="3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exander Swiderski" userId="90280e413f276f71" providerId="LiveId" clId="{FD2E3021-9B7B-42D1-8507-8B39F9EF3E96}"/>
    <pc:docChg chg="undo custSel addSld delSld modSld sldOrd">
      <pc:chgData name="Alexander Swiderski" userId="90280e413f276f71" providerId="LiveId" clId="{FD2E3021-9B7B-42D1-8507-8B39F9EF3E96}" dt="2022-01-25T20:04:39.292" v="12410" actId="1076"/>
      <pc:docMkLst>
        <pc:docMk/>
      </pc:docMkLst>
      <pc:sldChg chg="modSp new mod">
        <pc:chgData name="Alexander Swiderski" userId="90280e413f276f71" providerId="LiveId" clId="{FD2E3021-9B7B-42D1-8507-8B39F9EF3E96}" dt="2022-01-24T17:22:50.139" v="576" actId="20577"/>
        <pc:sldMkLst>
          <pc:docMk/>
          <pc:sldMk cId="2070480837" sldId="268"/>
        </pc:sldMkLst>
        <pc:spChg chg="mod">
          <ac:chgData name="Alexander Swiderski" userId="90280e413f276f71" providerId="LiveId" clId="{FD2E3021-9B7B-42D1-8507-8B39F9EF3E96}" dt="2022-01-24T17:18:31.355" v="44" actId="20577"/>
          <ac:spMkLst>
            <pc:docMk/>
            <pc:sldMk cId="2070480837" sldId="268"/>
            <ac:spMk id="2" creationId="{99B38132-2033-4410-8659-73B569AB8496}"/>
          </ac:spMkLst>
        </pc:spChg>
        <pc:spChg chg="mod">
          <ac:chgData name="Alexander Swiderski" userId="90280e413f276f71" providerId="LiveId" clId="{FD2E3021-9B7B-42D1-8507-8B39F9EF3E96}" dt="2022-01-24T17:22:50.139" v="576" actId="20577"/>
          <ac:spMkLst>
            <pc:docMk/>
            <pc:sldMk cId="2070480837" sldId="268"/>
            <ac:spMk id="3" creationId="{EA986CB6-D5AE-4AFC-B173-D191ACFC85BD}"/>
          </ac:spMkLst>
        </pc:spChg>
      </pc:sldChg>
      <pc:sldChg chg="modSp new mod">
        <pc:chgData name="Alexander Swiderski" userId="90280e413f276f71" providerId="LiveId" clId="{FD2E3021-9B7B-42D1-8507-8B39F9EF3E96}" dt="2022-01-24T17:28:11.351" v="776" actId="20577"/>
        <pc:sldMkLst>
          <pc:docMk/>
          <pc:sldMk cId="2469792090" sldId="269"/>
        </pc:sldMkLst>
        <pc:spChg chg="mod">
          <ac:chgData name="Alexander Swiderski" userId="90280e413f276f71" providerId="LiveId" clId="{FD2E3021-9B7B-42D1-8507-8B39F9EF3E96}" dt="2022-01-24T17:22:58.508" v="586" actId="20577"/>
          <ac:spMkLst>
            <pc:docMk/>
            <pc:sldMk cId="2469792090" sldId="269"/>
            <ac:spMk id="2" creationId="{20610D30-9753-4949-A0DA-26B6265D2C72}"/>
          </ac:spMkLst>
        </pc:spChg>
        <pc:spChg chg="mod">
          <ac:chgData name="Alexander Swiderski" userId="90280e413f276f71" providerId="LiveId" clId="{FD2E3021-9B7B-42D1-8507-8B39F9EF3E96}" dt="2022-01-24T17:28:11.351" v="776" actId="20577"/>
          <ac:spMkLst>
            <pc:docMk/>
            <pc:sldMk cId="2469792090" sldId="269"/>
            <ac:spMk id="3" creationId="{AF636679-44E3-4E4A-A745-5C4326530852}"/>
          </ac:spMkLst>
        </pc:spChg>
      </pc:sldChg>
      <pc:sldChg chg="modSp new mod">
        <pc:chgData name="Alexander Swiderski" userId="90280e413f276f71" providerId="LiveId" clId="{FD2E3021-9B7B-42D1-8507-8B39F9EF3E96}" dt="2022-01-24T17:53:46.501" v="1858" actId="20577"/>
        <pc:sldMkLst>
          <pc:docMk/>
          <pc:sldMk cId="3785420173" sldId="270"/>
        </pc:sldMkLst>
        <pc:spChg chg="mod">
          <ac:chgData name="Alexander Swiderski" userId="90280e413f276f71" providerId="LiveId" clId="{FD2E3021-9B7B-42D1-8507-8B39F9EF3E96}" dt="2022-01-24T17:29:17.149" v="793" actId="20577"/>
          <ac:spMkLst>
            <pc:docMk/>
            <pc:sldMk cId="3785420173" sldId="270"/>
            <ac:spMk id="2" creationId="{6B526185-86BE-4DF2-A71F-B7E0CA7CF76F}"/>
          </ac:spMkLst>
        </pc:spChg>
        <pc:spChg chg="mod">
          <ac:chgData name="Alexander Swiderski" userId="90280e413f276f71" providerId="LiveId" clId="{FD2E3021-9B7B-42D1-8507-8B39F9EF3E96}" dt="2022-01-24T17:53:46.501" v="1858" actId="20577"/>
          <ac:spMkLst>
            <pc:docMk/>
            <pc:sldMk cId="3785420173" sldId="270"/>
            <ac:spMk id="3" creationId="{CD83BBED-E9AC-4A2E-BAE7-7BF287F66BA4}"/>
          </ac:spMkLst>
        </pc:spChg>
      </pc:sldChg>
      <pc:sldChg chg="addSp delSp modSp new mod">
        <pc:chgData name="Alexander Swiderski" userId="90280e413f276f71" providerId="LiveId" clId="{FD2E3021-9B7B-42D1-8507-8B39F9EF3E96}" dt="2022-01-25T16:45:58.683" v="8155" actId="114"/>
        <pc:sldMkLst>
          <pc:docMk/>
          <pc:sldMk cId="4265104677" sldId="271"/>
        </pc:sldMkLst>
        <pc:spChg chg="mod">
          <ac:chgData name="Alexander Swiderski" userId="90280e413f276f71" providerId="LiveId" clId="{FD2E3021-9B7B-42D1-8507-8B39F9EF3E96}" dt="2022-01-24T19:37:53.491" v="4726" actId="1076"/>
          <ac:spMkLst>
            <pc:docMk/>
            <pc:sldMk cId="4265104677" sldId="271"/>
            <ac:spMk id="2" creationId="{C593A975-860F-432E-A77F-D55ADD5A5E02}"/>
          </ac:spMkLst>
        </pc:spChg>
        <pc:spChg chg="del mod">
          <ac:chgData name="Alexander Swiderski" userId="90280e413f276f71" providerId="LiveId" clId="{FD2E3021-9B7B-42D1-8507-8B39F9EF3E96}" dt="2022-01-24T17:46:55.077" v="1672" actId="478"/>
          <ac:spMkLst>
            <pc:docMk/>
            <pc:sldMk cId="4265104677" sldId="271"/>
            <ac:spMk id="3" creationId="{4695443D-A252-4329-A281-CCF7668C36E3}"/>
          </ac:spMkLst>
        </pc:spChg>
        <pc:spChg chg="add del">
          <ac:chgData name="Alexander Swiderski" userId="90280e413f276f71" providerId="LiveId" clId="{FD2E3021-9B7B-42D1-8507-8B39F9EF3E96}" dt="2022-01-25T16:44:27.073" v="8051" actId="478"/>
          <ac:spMkLst>
            <pc:docMk/>
            <pc:sldMk cId="4265104677" sldId="271"/>
            <ac:spMk id="3" creationId="{A9AE665B-F10E-4789-BFF4-30D3F43CAA9C}"/>
          </ac:spMkLst>
        </pc:spChg>
        <pc:spChg chg="add mod">
          <ac:chgData name="Alexander Swiderski" userId="90280e413f276f71" providerId="LiveId" clId="{FD2E3021-9B7B-42D1-8507-8B39F9EF3E96}" dt="2022-01-24T19:33:19.671" v="4681" actId="1076"/>
          <ac:spMkLst>
            <pc:docMk/>
            <pc:sldMk cId="4265104677" sldId="271"/>
            <ac:spMk id="10" creationId="{76D83923-8532-40A7-A077-BC9F5EBAB280}"/>
          </ac:spMkLst>
        </pc:spChg>
        <pc:spChg chg="add mod">
          <ac:chgData name="Alexander Swiderski" userId="90280e413f276f71" providerId="LiveId" clId="{FD2E3021-9B7B-42D1-8507-8B39F9EF3E96}" dt="2022-01-24T19:33:19.671" v="4681" actId="1076"/>
          <ac:spMkLst>
            <pc:docMk/>
            <pc:sldMk cId="4265104677" sldId="271"/>
            <ac:spMk id="11" creationId="{F6999724-13A4-4A94-85AD-CC471A42D718}"/>
          </ac:spMkLst>
        </pc:spChg>
        <pc:spChg chg="add mod">
          <ac:chgData name="Alexander Swiderski" userId="90280e413f276f71" providerId="LiveId" clId="{FD2E3021-9B7B-42D1-8507-8B39F9EF3E96}" dt="2022-01-24T19:36:45.327" v="4724" actId="1076"/>
          <ac:spMkLst>
            <pc:docMk/>
            <pc:sldMk cId="4265104677" sldId="271"/>
            <ac:spMk id="12" creationId="{FF5DE1CC-6C5D-4AF6-9E26-42449B52FCA7}"/>
          </ac:spMkLst>
        </pc:spChg>
        <pc:spChg chg="add del mod">
          <ac:chgData name="Alexander Swiderski" userId="90280e413f276f71" providerId="LiveId" clId="{FD2E3021-9B7B-42D1-8507-8B39F9EF3E96}" dt="2022-01-24T19:38:57.882" v="4732"/>
          <ac:spMkLst>
            <pc:docMk/>
            <pc:sldMk cId="4265104677" sldId="271"/>
            <ac:spMk id="14" creationId="{61276D03-E68C-4CC6-AED9-94E530E6A4B8}"/>
          </ac:spMkLst>
        </pc:spChg>
        <pc:spChg chg="add mod">
          <ac:chgData name="Alexander Swiderski" userId="90280e413f276f71" providerId="LiveId" clId="{FD2E3021-9B7B-42D1-8507-8B39F9EF3E96}" dt="2022-01-24T19:36:38.940" v="4723" actId="1076"/>
          <ac:spMkLst>
            <pc:docMk/>
            <pc:sldMk cId="4265104677" sldId="271"/>
            <ac:spMk id="18" creationId="{90A680E9-FEF2-4171-B347-1E3237FE00C1}"/>
          </ac:spMkLst>
        </pc:spChg>
        <pc:spChg chg="add mod">
          <ac:chgData name="Alexander Swiderski" userId="90280e413f276f71" providerId="LiveId" clId="{FD2E3021-9B7B-42D1-8507-8B39F9EF3E96}" dt="2022-01-24T19:36:34.481" v="4722" actId="1076"/>
          <ac:spMkLst>
            <pc:docMk/>
            <pc:sldMk cId="4265104677" sldId="271"/>
            <ac:spMk id="21" creationId="{E09D209E-A608-4079-A1F0-251A529ACDC0}"/>
          </ac:spMkLst>
        </pc:spChg>
        <pc:spChg chg="add mod">
          <ac:chgData name="Alexander Swiderski" userId="90280e413f276f71" providerId="LiveId" clId="{FD2E3021-9B7B-42D1-8507-8B39F9EF3E96}" dt="2022-01-25T16:45:58.683" v="8155" actId="114"/>
          <ac:spMkLst>
            <pc:docMk/>
            <pc:sldMk cId="4265104677" sldId="271"/>
            <ac:spMk id="25" creationId="{DB252240-9DCE-4CEE-8A44-2E8972ED3084}"/>
          </ac:spMkLst>
        </pc:spChg>
        <pc:picChg chg="add mod">
          <ac:chgData name="Alexander Swiderski" userId="90280e413f276f71" providerId="LiveId" clId="{FD2E3021-9B7B-42D1-8507-8B39F9EF3E96}" dt="2022-01-24T19:33:26.697" v="4682" actId="1076"/>
          <ac:picMkLst>
            <pc:docMk/>
            <pc:sldMk cId="4265104677" sldId="271"/>
            <ac:picMk id="4" creationId="{E25C1724-5B41-4E92-9BF3-6B8C01F173A0}"/>
          </ac:picMkLst>
        </pc:picChg>
        <pc:picChg chg="add mod">
          <ac:chgData name="Alexander Swiderski" userId="90280e413f276f71" providerId="LiveId" clId="{FD2E3021-9B7B-42D1-8507-8B39F9EF3E96}" dt="2022-01-24T19:33:19.671" v="4681" actId="1076"/>
          <ac:picMkLst>
            <pc:docMk/>
            <pc:sldMk cId="4265104677" sldId="271"/>
            <ac:picMk id="5" creationId="{52F0725F-7DE9-47D5-8DBD-8E424BC60AC6}"/>
          </ac:picMkLst>
        </pc:picChg>
        <pc:picChg chg="add mod">
          <ac:chgData name="Alexander Swiderski" userId="90280e413f276f71" providerId="LiveId" clId="{FD2E3021-9B7B-42D1-8507-8B39F9EF3E96}" dt="2022-01-24T19:35:03.312" v="4686" actId="1076"/>
          <ac:picMkLst>
            <pc:docMk/>
            <pc:sldMk cId="4265104677" sldId="271"/>
            <ac:picMk id="7" creationId="{FACF64F7-00DD-4758-9981-9EF2C0B9A92A}"/>
          </ac:picMkLst>
        </pc:picChg>
        <pc:picChg chg="add mod">
          <ac:chgData name="Alexander Swiderski" userId="90280e413f276f71" providerId="LiveId" clId="{FD2E3021-9B7B-42D1-8507-8B39F9EF3E96}" dt="2022-01-24T19:36:00.878" v="4690" actId="1076"/>
          <ac:picMkLst>
            <pc:docMk/>
            <pc:sldMk cId="4265104677" sldId="271"/>
            <ac:picMk id="9" creationId="{13421E00-9D99-4A41-962F-BB78D7697F2F}"/>
          </ac:picMkLst>
        </pc:picChg>
        <pc:cxnChg chg="add del mod">
          <ac:chgData name="Alexander Swiderski" userId="90280e413f276f71" providerId="LiveId" clId="{FD2E3021-9B7B-42D1-8507-8B39F9EF3E96}" dt="2022-01-24T17:47:35.463" v="1677" actId="478"/>
          <ac:cxnSpMkLst>
            <pc:docMk/>
            <pc:sldMk cId="4265104677" sldId="271"/>
            <ac:cxnSpMk id="7" creationId="{CE36CC96-F25A-46B2-8907-5E73E3E6D51A}"/>
          </ac:cxnSpMkLst>
        </pc:cxnChg>
        <pc:cxnChg chg="add del mod">
          <ac:chgData name="Alexander Swiderski" userId="90280e413f276f71" providerId="LiveId" clId="{FD2E3021-9B7B-42D1-8507-8B39F9EF3E96}" dt="2022-01-24T17:47:37.014" v="1678" actId="478"/>
          <ac:cxnSpMkLst>
            <pc:docMk/>
            <pc:sldMk cId="4265104677" sldId="271"/>
            <ac:cxnSpMk id="9" creationId="{3A345573-4082-476F-AD6C-0A42494A8596}"/>
          </ac:cxnSpMkLst>
        </pc:cxnChg>
        <pc:cxnChg chg="add mod">
          <ac:chgData name="Alexander Swiderski" userId="90280e413f276f71" providerId="LiveId" clId="{FD2E3021-9B7B-42D1-8507-8B39F9EF3E96}" dt="2022-01-24T19:33:19.671" v="4681" actId="1076"/>
          <ac:cxnSpMkLst>
            <pc:docMk/>
            <pc:sldMk cId="4265104677" sldId="271"/>
            <ac:cxnSpMk id="13" creationId="{B806A439-4099-421A-8CC0-B248D5E2A631}"/>
          </ac:cxnSpMkLst>
        </pc:cxnChg>
        <pc:cxnChg chg="add mod">
          <ac:chgData name="Alexander Swiderski" userId="90280e413f276f71" providerId="LiveId" clId="{FD2E3021-9B7B-42D1-8507-8B39F9EF3E96}" dt="2022-01-24T19:33:19.671" v="4681" actId="1076"/>
          <ac:cxnSpMkLst>
            <pc:docMk/>
            <pc:sldMk cId="4265104677" sldId="271"/>
            <ac:cxnSpMk id="16" creationId="{3771E5BF-958A-4B2A-AD6C-F8E79866A69A}"/>
          </ac:cxnSpMkLst>
        </pc:cxnChg>
        <pc:cxnChg chg="add mod">
          <ac:chgData name="Alexander Swiderski" userId="90280e413f276f71" providerId="LiveId" clId="{FD2E3021-9B7B-42D1-8507-8B39F9EF3E96}" dt="2022-01-24T19:33:19.671" v="4681" actId="1076"/>
          <ac:cxnSpMkLst>
            <pc:docMk/>
            <pc:sldMk cId="4265104677" sldId="271"/>
            <ac:cxnSpMk id="19" creationId="{9CBA462E-4076-458A-B5C8-0AF53585A398}"/>
          </ac:cxnSpMkLst>
        </pc:cxnChg>
        <pc:cxnChg chg="add mod">
          <ac:chgData name="Alexander Swiderski" userId="90280e413f276f71" providerId="LiveId" clId="{FD2E3021-9B7B-42D1-8507-8B39F9EF3E96}" dt="2022-01-24T19:33:19.671" v="4681" actId="1076"/>
          <ac:cxnSpMkLst>
            <pc:docMk/>
            <pc:sldMk cId="4265104677" sldId="271"/>
            <ac:cxnSpMk id="20" creationId="{B678201E-8156-4615-BC72-9D57DC0D2F5B}"/>
          </ac:cxnSpMkLst>
        </pc:cxnChg>
      </pc:sldChg>
      <pc:sldChg chg="addSp delSp modSp new mod">
        <pc:chgData name="Alexander Swiderski" userId="90280e413f276f71" providerId="LiveId" clId="{FD2E3021-9B7B-42D1-8507-8B39F9EF3E96}" dt="2022-01-24T18:08:58.889" v="2025" actId="108"/>
        <pc:sldMkLst>
          <pc:docMk/>
          <pc:sldMk cId="2706922066" sldId="272"/>
        </pc:sldMkLst>
        <pc:spChg chg="del">
          <ac:chgData name="Alexander Swiderski" userId="90280e413f276f71" providerId="LiveId" clId="{FD2E3021-9B7B-42D1-8507-8B39F9EF3E96}" dt="2022-01-24T17:57:14.399" v="1860" actId="478"/>
          <ac:spMkLst>
            <pc:docMk/>
            <pc:sldMk cId="2706922066" sldId="272"/>
            <ac:spMk id="2" creationId="{F5197152-3864-4FA4-B5D8-CD4DBE275690}"/>
          </ac:spMkLst>
        </pc:spChg>
        <pc:spChg chg="del">
          <ac:chgData name="Alexander Swiderski" userId="90280e413f276f71" providerId="LiveId" clId="{FD2E3021-9B7B-42D1-8507-8B39F9EF3E96}" dt="2022-01-24T17:57:15.516" v="1861" actId="478"/>
          <ac:spMkLst>
            <pc:docMk/>
            <pc:sldMk cId="2706922066" sldId="272"/>
            <ac:spMk id="3" creationId="{79821BA9-C736-45F5-8808-B7513A241F6F}"/>
          </ac:spMkLst>
        </pc:spChg>
        <pc:spChg chg="add del mod">
          <ac:chgData name="Alexander Swiderski" userId="90280e413f276f71" providerId="LiveId" clId="{FD2E3021-9B7B-42D1-8507-8B39F9EF3E96}" dt="2022-01-24T18:01:10.812" v="1885" actId="478"/>
          <ac:spMkLst>
            <pc:docMk/>
            <pc:sldMk cId="2706922066" sldId="272"/>
            <ac:spMk id="4" creationId="{F1DF9862-D627-40A3-BB66-13B9F0CEF3BB}"/>
          </ac:spMkLst>
        </pc:spChg>
        <pc:spChg chg="add del mod ord">
          <ac:chgData name="Alexander Swiderski" userId="90280e413f276f71" providerId="LiveId" clId="{FD2E3021-9B7B-42D1-8507-8B39F9EF3E96}" dt="2022-01-24T18:08:58.889" v="2025" actId="108"/>
          <ac:spMkLst>
            <pc:docMk/>
            <pc:sldMk cId="2706922066" sldId="272"/>
            <ac:spMk id="7" creationId="{EA9A3B4C-BA66-41C1-868B-6FD2FBC380A0}"/>
          </ac:spMkLst>
        </pc:spChg>
        <pc:spChg chg="add mod">
          <ac:chgData name="Alexander Swiderski" userId="90280e413f276f71" providerId="LiveId" clId="{FD2E3021-9B7B-42D1-8507-8B39F9EF3E96}" dt="2022-01-24T18:08:29.647" v="1998" actId="1076"/>
          <ac:spMkLst>
            <pc:docMk/>
            <pc:sldMk cId="2706922066" sldId="272"/>
            <ac:spMk id="10" creationId="{9C341F15-587C-4AEC-8A2C-F5377E2CF86C}"/>
          </ac:spMkLst>
        </pc:spChg>
        <pc:spChg chg="add mod">
          <ac:chgData name="Alexander Swiderski" userId="90280e413f276f71" providerId="LiveId" clId="{FD2E3021-9B7B-42D1-8507-8B39F9EF3E96}" dt="2022-01-24T18:08:48.341" v="2024" actId="20577"/>
          <ac:spMkLst>
            <pc:docMk/>
            <pc:sldMk cId="2706922066" sldId="272"/>
            <ac:spMk id="12" creationId="{9B8B1885-29F3-44CE-AA13-B67B1B352CF0}"/>
          </ac:spMkLst>
        </pc:spChg>
        <pc:picChg chg="add del mod">
          <ac:chgData name="Alexander Swiderski" userId="90280e413f276f71" providerId="LiveId" clId="{FD2E3021-9B7B-42D1-8507-8B39F9EF3E96}" dt="2022-01-24T18:06:33.677" v="1922" actId="478"/>
          <ac:picMkLst>
            <pc:docMk/>
            <pc:sldMk cId="2706922066" sldId="272"/>
            <ac:picMk id="6" creationId="{0A2D556D-676B-48A1-851E-1870D170C2DD}"/>
          </ac:picMkLst>
        </pc:picChg>
        <pc:picChg chg="add">
          <ac:chgData name="Alexander Swiderski" userId="90280e413f276f71" providerId="LiveId" clId="{FD2E3021-9B7B-42D1-8507-8B39F9EF3E96}" dt="2022-01-24T18:06:34.737" v="1923" actId="22"/>
          <ac:picMkLst>
            <pc:docMk/>
            <pc:sldMk cId="2706922066" sldId="272"/>
            <ac:picMk id="9" creationId="{5BD86E81-77BA-4BBE-BB86-C21763D1FAF6}"/>
          </ac:picMkLst>
        </pc:picChg>
        <pc:picChg chg="add del mod">
          <ac:chgData name="Alexander Swiderski" userId="90280e413f276f71" providerId="LiveId" clId="{FD2E3021-9B7B-42D1-8507-8B39F9EF3E96}" dt="2022-01-24T18:01:07.140" v="1883" actId="478"/>
          <ac:picMkLst>
            <pc:docMk/>
            <pc:sldMk cId="2706922066" sldId="272"/>
            <ac:picMk id="2050" creationId="{B4964789-7F4B-40C3-B88A-739338561E89}"/>
          </ac:picMkLst>
        </pc:picChg>
      </pc:sldChg>
      <pc:sldChg chg="modSp new mod">
        <pc:chgData name="Alexander Swiderski" userId="90280e413f276f71" providerId="LiveId" clId="{FD2E3021-9B7B-42D1-8507-8B39F9EF3E96}" dt="2022-01-24T18:13:04.894" v="2504" actId="20577"/>
        <pc:sldMkLst>
          <pc:docMk/>
          <pc:sldMk cId="423105495" sldId="273"/>
        </pc:sldMkLst>
        <pc:spChg chg="mod">
          <ac:chgData name="Alexander Swiderski" userId="90280e413f276f71" providerId="LiveId" clId="{FD2E3021-9B7B-42D1-8507-8B39F9EF3E96}" dt="2022-01-24T18:09:26.695" v="2060" actId="5793"/>
          <ac:spMkLst>
            <pc:docMk/>
            <pc:sldMk cId="423105495" sldId="273"/>
            <ac:spMk id="2" creationId="{9FDD972E-9D0B-45E6-9BA0-E9063ED191E2}"/>
          </ac:spMkLst>
        </pc:spChg>
        <pc:spChg chg="mod">
          <ac:chgData name="Alexander Swiderski" userId="90280e413f276f71" providerId="LiveId" clId="{FD2E3021-9B7B-42D1-8507-8B39F9EF3E96}" dt="2022-01-24T18:13:04.894" v="2504" actId="20577"/>
          <ac:spMkLst>
            <pc:docMk/>
            <pc:sldMk cId="423105495" sldId="273"/>
            <ac:spMk id="3" creationId="{868B7D25-9554-4CB4-8D2C-53BC0D8547F4}"/>
          </ac:spMkLst>
        </pc:spChg>
      </pc:sldChg>
      <pc:sldChg chg="addSp delSp modSp new mod modNotesTx">
        <pc:chgData name="Alexander Swiderski" userId="90280e413f276f71" providerId="LiveId" clId="{FD2E3021-9B7B-42D1-8507-8B39F9EF3E96}" dt="2022-01-24T18:34:22.759" v="3455" actId="20577"/>
        <pc:sldMkLst>
          <pc:docMk/>
          <pc:sldMk cId="4198987402" sldId="274"/>
        </pc:sldMkLst>
        <pc:spChg chg="mod">
          <ac:chgData name="Alexander Swiderski" userId="90280e413f276f71" providerId="LiveId" clId="{FD2E3021-9B7B-42D1-8507-8B39F9EF3E96}" dt="2022-01-24T18:13:52.048" v="2532" actId="20577"/>
          <ac:spMkLst>
            <pc:docMk/>
            <pc:sldMk cId="4198987402" sldId="274"/>
            <ac:spMk id="2" creationId="{B136CE8F-F2AC-4C30-B86A-3B7C594318C1}"/>
          </ac:spMkLst>
        </pc:spChg>
        <pc:spChg chg="mod">
          <ac:chgData name="Alexander Swiderski" userId="90280e413f276f71" providerId="LiveId" clId="{FD2E3021-9B7B-42D1-8507-8B39F9EF3E96}" dt="2022-01-24T18:34:22.759" v="3455" actId="20577"/>
          <ac:spMkLst>
            <pc:docMk/>
            <pc:sldMk cId="4198987402" sldId="274"/>
            <ac:spMk id="3" creationId="{955942B6-AA4A-4FC6-854D-1BF09417D101}"/>
          </ac:spMkLst>
        </pc:spChg>
        <pc:picChg chg="add del mod">
          <ac:chgData name="Alexander Swiderski" userId="90280e413f276f71" providerId="LiveId" clId="{FD2E3021-9B7B-42D1-8507-8B39F9EF3E96}" dt="2022-01-24T18:30:16.867" v="3206" actId="21"/>
          <ac:picMkLst>
            <pc:docMk/>
            <pc:sldMk cId="4198987402" sldId="274"/>
            <ac:picMk id="5" creationId="{C12EB668-23C5-49DD-8CB8-80837362EF85}"/>
          </ac:picMkLst>
        </pc:picChg>
      </pc:sldChg>
      <pc:sldChg chg="addSp modSp new mod">
        <pc:chgData name="Alexander Swiderski" userId="90280e413f276f71" providerId="LiveId" clId="{FD2E3021-9B7B-42D1-8507-8B39F9EF3E96}" dt="2022-01-24T18:49:01.824" v="4048" actId="20577"/>
        <pc:sldMkLst>
          <pc:docMk/>
          <pc:sldMk cId="3346982156" sldId="275"/>
        </pc:sldMkLst>
        <pc:spChg chg="mod">
          <ac:chgData name="Alexander Swiderski" userId="90280e413f276f71" providerId="LiveId" clId="{FD2E3021-9B7B-42D1-8507-8B39F9EF3E96}" dt="2022-01-24T18:45:55.918" v="3844" actId="122"/>
          <ac:spMkLst>
            <pc:docMk/>
            <pc:sldMk cId="3346982156" sldId="275"/>
            <ac:spMk id="2" creationId="{5B47D929-B2D2-466D-B48C-51C7216B2E34}"/>
          </ac:spMkLst>
        </pc:spChg>
        <pc:spChg chg="mod">
          <ac:chgData name="Alexander Swiderski" userId="90280e413f276f71" providerId="LiveId" clId="{FD2E3021-9B7B-42D1-8507-8B39F9EF3E96}" dt="2022-01-24T18:49:01.824" v="4048" actId="20577"/>
          <ac:spMkLst>
            <pc:docMk/>
            <pc:sldMk cId="3346982156" sldId="275"/>
            <ac:spMk id="3" creationId="{334789ED-D96B-463C-BE64-7BD03B40E6EE}"/>
          </ac:spMkLst>
        </pc:spChg>
        <pc:picChg chg="add mod">
          <ac:chgData name="Alexander Swiderski" userId="90280e413f276f71" providerId="LiveId" clId="{FD2E3021-9B7B-42D1-8507-8B39F9EF3E96}" dt="2022-01-24T18:45:54.486" v="3843" actId="1076"/>
          <ac:picMkLst>
            <pc:docMk/>
            <pc:sldMk cId="3346982156" sldId="275"/>
            <ac:picMk id="3074" creationId="{C6B625BF-0F07-4E7F-B432-B7CE8D304323}"/>
          </ac:picMkLst>
        </pc:picChg>
      </pc:sldChg>
      <pc:sldChg chg="modSp add">
        <pc:chgData name="Alexander Swiderski" userId="90280e413f276f71" providerId="LiveId" clId="{FD2E3021-9B7B-42D1-8507-8B39F9EF3E96}" dt="2022-01-25T18:13:48.541" v="10565" actId="1076"/>
        <pc:sldMkLst>
          <pc:docMk/>
          <pc:sldMk cId="1012095512" sldId="276"/>
        </pc:sldMkLst>
        <pc:picChg chg="mod">
          <ac:chgData name="Alexander Swiderski" userId="90280e413f276f71" providerId="LiveId" clId="{FD2E3021-9B7B-42D1-8507-8B39F9EF3E96}" dt="2022-01-25T18:13:48.541" v="10565" actId="1076"/>
          <ac:picMkLst>
            <pc:docMk/>
            <pc:sldMk cId="1012095512" sldId="276"/>
            <ac:picMk id="4" creationId="{5F10E238-FB8A-44AE-AB84-57FF8EEC04DE}"/>
          </ac:picMkLst>
        </pc:picChg>
      </pc:sldChg>
      <pc:sldChg chg="addSp delSp modSp new del mod ord">
        <pc:chgData name="Alexander Swiderski" userId="90280e413f276f71" providerId="LiveId" clId="{FD2E3021-9B7B-42D1-8507-8B39F9EF3E96}" dt="2022-01-25T17:36:09.484" v="9455" actId="2696"/>
        <pc:sldMkLst>
          <pc:docMk/>
          <pc:sldMk cId="2640744749" sldId="276"/>
        </pc:sldMkLst>
        <pc:spChg chg="mod">
          <ac:chgData name="Alexander Swiderski" userId="90280e413f276f71" providerId="LiveId" clId="{FD2E3021-9B7B-42D1-8507-8B39F9EF3E96}" dt="2022-01-24T18:42:42.632" v="3712" actId="122"/>
          <ac:spMkLst>
            <pc:docMk/>
            <pc:sldMk cId="2640744749" sldId="276"/>
            <ac:spMk id="2" creationId="{0D60AFB9-FB5B-41B8-8F6D-AF21E86A4A77}"/>
          </ac:spMkLst>
        </pc:spChg>
        <pc:spChg chg="del">
          <ac:chgData name="Alexander Swiderski" userId="90280e413f276f71" providerId="LiveId" clId="{FD2E3021-9B7B-42D1-8507-8B39F9EF3E96}" dt="2022-01-24T18:42:38.097" v="3710" actId="478"/>
          <ac:spMkLst>
            <pc:docMk/>
            <pc:sldMk cId="2640744749" sldId="276"/>
            <ac:spMk id="3" creationId="{09137B8E-BAD1-419C-8FAF-795035BDE642}"/>
          </ac:spMkLst>
        </pc:spChg>
        <pc:spChg chg="add del mod">
          <ac:chgData name="Alexander Swiderski" userId="90280e413f276f71" providerId="LiveId" clId="{FD2E3021-9B7B-42D1-8507-8B39F9EF3E96}" dt="2022-01-24T18:45:42.207" v="3841" actId="478"/>
          <ac:spMkLst>
            <pc:docMk/>
            <pc:sldMk cId="2640744749" sldId="276"/>
            <ac:spMk id="5" creationId="{E337EC4B-C0AD-4BD3-BD09-166BBD9B1196}"/>
          </ac:spMkLst>
        </pc:spChg>
        <pc:spChg chg="add del mod">
          <ac:chgData name="Alexander Swiderski" userId="90280e413f276f71" providerId="LiveId" clId="{FD2E3021-9B7B-42D1-8507-8B39F9EF3E96}" dt="2022-01-24T18:45:27.946" v="3839" actId="478"/>
          <ac:spMkLst>
            <pc:docMk/>
            <pc:sldMk cId="2640744749" sldId="276"/>
            <ac:spMk id="8" creationId="{C706D761-5A34-44AD-B7D4-1E570284F3C9}"/>
          </ac:spMkLst>
        </pc:spChg>
        <pc:spChg chg="add mod">
          <ac:chgData name="Alexander Swiderski" userId="90280e413f276f71" providerId="LiveId" clId="{FD2E3021-9B7B-42D1-8507-8B39F9EF3E96}" dt="2022-01-24T18:45:22.064" v="3838" actId="14100"/>
          <ac:spMkLst>
            <pc:docMk/>
            <pc:sldMk cId="2640744749" sldId="276"/>
            <ac:spMk id="9" creationId="{3DE25649-95D4-4642-BE1C-2AEB68C46770}"/>
          </ac:spMkLst>
        </pc:spChg>
        <pc:picChg chg="add mod">
          <ac:chgData name="Alexander Swiderski" userId="90280e413f276f71" providerId="LiveId" clId="{FD2E3021-9B7B-42D1-8507-8B39F9EF3E96}" dt="2022-01-24T18:42:40.897" v="3711" actId="1076"/>
          <ac:picMkLst>
            <pc:docMk/>
            <pc:sldMk cId="2640744749" sldId="276"/>
            <ac:picMk id="4" creationId="{5F10E238-FB8A-44AE-AB84-57FF8EEC04DE}"/>
          </ac:picMkLst>
        </pc:picChg>
        <pc:cxnChg chg="add del">
          <ac:chgData name="Alexander Swiderski" userId="90280e413f276f71" providerId="LiveId" clId="{FD2E3021-9B7B-42D1-8507-8B39F9EF3E96}" dt="2022-01-24T18:43:53.985" v="3825" actId="478"/>
          <ac:cxnSpMkLst>
            <pc:docMk/>
            <pc:sldMk cId="2640744749" sldId="276"/>
            <ac:cxnSpMk id="7" creationId="{48B4050D-8839-491C-8774-7365CE99BA0F}"/>
          </ac:cxnSpMkLst>
        </pc:cxnChg>
      </pc:sldChg>
      <pc:sldChg chg="addSp delSp modSp new add del mod ord modNotesTx">
        <pc:chgData name="Alexander Swiderski" userId="90280e413f276f71" providerId="LiveId" clId="{FD2E3021-9B7B-42D1-8507-8B39F9EF3E96}" dt="2022-01-25T16:43:12.777" v="8049" actId="20577"/>
        <pc:sldMkLst>
          <pc:docMk/>
          <pc:sldMk cId="2229036357" sldId="277"/>
        </pc:sldMkLst>
        <pc:spChg chg="mod">
          <ac:chgData name="Alexander Swiderski" userId="90280e413f276f71" providerId="LiveId" clId="{FD2E3021-9B7B-42D1-8507-8B39F9EF3E96}" dt="2022-01-24T19:18:13.716" v="4316" actId="20577"/>
          <ac:spMkLst>
            <pc:docMk/>
            <pc:sldMk cId="2229036357" sldId="277"/>
            <ac:spMk id="2" creationId="{544A8D60-1DC0-4C4F-9952-EBEE4C3D0D80}"/>
          </ac:spMkLst>
        </pc:spChg>
        <pc:spChg chg="mod">
          <ac:chgData name="Alexander Swiderski" userId="90280e413f276f71" providerId="LiveId" clId="{FD2E3021-9B7B-42D1-8507-8B39F9EF3E96}" dt="2022-01-25T16:42:21.977" v="8009" actId="27636"/>
          <ac:spMkLst>
            <pc:docMk/>
            <pc:sldMk cId="2229036357" sldId="277"/>
            <ac:spMk id="3" creationId="{CC888487-E3E8-4AD0-B9EC-D26DA5264527}"/>
          </ac:spMkLst>
        </pc:spChg>
        <pc:spChg chg="add mod">
          <ac:chgData name="Alexander Swiderski" userId="90280e413f276f71" providerId="LiveId" clId="{FD2E3021-9B7B-42D1-8507-8B39F9EF3E96}" dt="2022-01-25T16:41:13.451" v="8007" actId="207"/>
          <ac:spMkLst>
            <pc:docMk/>
            <pc:sldMk cId="2229036357" sldId="277"/>
            <ac:spMk id="4" creationId="{C35E7466-BCAB-4CC9-8B3F-83874029EFBB}"/>
          </ac:spMkLst>
        </pc:spChg>
        <pc:spChg chg="add mod">
          <ac:chgData name="Alexander Swiderski" userId="90280e413f276f71" providerId="LiveId" clId="{FD2E3021-9B7B-42D1-8507-8B39F9EF3E96}" dt="2022-01-25T16:43:12.777" v="8049" actId="20577"/>
          <ac:spMkLst>
            <pc:docMk/>
            <pc:sldMk cId="2229036357" sldId="277"/>
            <ac:spMk id="7" creationId="{58909019-E668-4350-985D-671DC0AFA9C3}"/>
          </ac:spMkLst>
        </pc:spChg>
        <pc:picChg chg="add del mod">
          <ac:chgData name="Alexander Swiderski" userId="90280e413f276f71" providerId="LiveId" clId="{FD2E3021-9B7B-42D1-8507-8B39F9EF3E96}" dt="2022-01-25T16:42:39.177" v="8010" actId="478"/>
          <ac:picMkLst>
            <pc:docMk/>
            <pc:sldMk cId="2229036357" sldId="277"/>
            <ac:picMk id="5" creationId="{90D8F465-DECE-4ADA-BE41-20BEF8E3050F}"/>
          </ac:picMkLst>
        </pc:picChg>
        <pc:picChg chg="add del">
          <ac:chgData name="Alexander Swiderski" userId="90280e413f276f71" providerId="LiveId" clId="{FD2E3021-9B7B-42D1-8507-8B39F9EF3E96}" dt="2022-01-25T16:07:05.614" v="7124" actId="478"/>
          <ac:picMkLst>
            <pc:docMk/>
            <pc:sldMk cId="2229036357" sldId="277"/>
            <ac:picMk id="6" creationId="{5AA5FFF7-BBBD-4031-9E5D-EBEB6CED0A36}"/>
          </ac:picMkLst>
        </pc:picChg>
        <pc:picChg chg="add del">
          <ac:chgData name="Alexander Swiderski" userId="90280e413f276f71" providerId="LiveId" clId="{FD2E3021-9B7B-42D1-8507-8B39F9EF3E96}" dt="2022-01-25T16:07:03.326" v="7123" actId="478"/>
          <ac:picMkLst>
            <pc:docMk/>
            <pc:sldMk cId="2229036357" sldId="277"/>
            <ac:picMk id="8" creationId="{5AD21583-49AF-46CE-8637-1CF1274A46D4}"/>
          </ac:picMkLst>
        </pc:picChg>
        <pc:picChg chg="add del">
          <ac:chgData name="Alexander Swiderski" userId="90280e413f276f71" providerId="LiveId" clId="{FD2E3021-9B7B-42D1-8507-8B39F9EF3E96}" dt="2022-01-25T16:06:59.928" v="7122" actId="478"/>
          <ac:picMkLst>
            <pc:docMk/>
            <pc:sldMk cId="2229036357" sldId="277"/>
            <ac:picMk id="10" creationId="{D62086DB-2086-448E-8C13-B7832291FB76}"/>
          </ac:picMkLst>
        </pc:picChg>
      </pc:sldChg>
      <pc:sldChg chg="modSp new mod ord">
        <pc:chgData name="Alexander Swiderski" userId="90280e413f276f71" providerId="LiveId" clId="{FD2E3021-9B7B-42D1-8507-8B39F9EF3E96}" dt="2022-01-24T20:22:52.124" v="6100" actId="20577"/>
        <pc:sldMkLst>
          <pc:docMk/>
          <pc:sldMk cId="1325898813" sldId="278"/>
        </pc:sldMkLst>
        <pc:spChg chg="mod">
          <ac:chgData name="Alexander Swiderski" userId="90280e413f276f71" providerId="LiveId" clId="{FD2E3021-9B7B-42D1-8507-8B39F9EF3E96}" dt="2022-01-24T19:48:52.390" v="5409" actId="20577"/>
          <ac:spMkLst>
            <pc:docMk/>
            <pc:sldMk cId="1325898813" sldId="278"/>
            <ac:spMk id="2" creationId="{35857918-6CF7-47E9-B61B-413B995B9ED6}"/>
          </ac:spMkLst>
        </pc:spChg>
        <pc:spChg chg="mod">
          <ac:chgData name="Alexander Swiderski" userId="90280e413f276f71" providerId="LiveId" clId="{FD2E3021-9B7B-42D1-8507-8B39F9EF3E96}" dt="2022-01-24T20:22:52.124" v="6100" actId="20577"/>
          <ac:spMkLst>
            <pc:docMk/>
            <pc:sldMk cId="1325898813" sldId="278"/>
            <ac:spMk id="3" creationId="{001CA5E8-B084-45A5-BCF6-D1B7851ECA45}"/>
          </ac:spMkLst>
        </pc:spChg>
      </pc:sldChg>
      <pc:sldChg chg="addSp modSp add mod modNotesTx">
        <pc:chgData name="Alexander Swiderski" userId="90280e413f276f71" providerId="LiveId" clId="{FD2E3021-9B7B-42D1-8507-8B39F9EF3E96}" dt="2022-01-25T20:04:12.455" v="12401" actId="1076"/>
        <pc:sldMkLst>
          <pc:docMk/>
          <pc:sldMk cId="3682944838" sldId="279"/>
        </pc:sldMkLst>
        <pc:spChg chg="mod">
          <ac:chgData name="Alexander Swiderski" userId="90280e413f276f71" providerId="LiveId" clId="{FD2E3021-9B7B-42D1-8507-8B39F9EF3E96}" dt="2022-01-24T19:22:16.021" v="4371" actId="1076"/>
          <ac:spMkLst>
            <pc:docMk/>
            <pc:sldMk cId="3682944838" sldId="279"/>
            <ac:spMk id="2" creationId="{C593A975-860F-432E-A77F-D55ADD5A5E02}"/>
          </ac:spMkLst>
        </pc:spChg>
        <pc:spChg chg="add mod">
          <ac:chgData name="Alexander Swiderski" userId="90280e413f276f71" providerId="LiveId" clId="{FD2E3021-9B7B-42D1-8507-8B39F9EF3E96}" dt="2022-01-24T19:40:51.952" v="4756" actId="20577"/>
          <ac:spMkLst>
            <pc:docMk/>
            <pc:sldMk cId="3682944838" sldId="279"/>
            <ac:spMk id="4" creationId="{CCDECA43-9EBF-40A3-A8AC-5360FA7CA9FA}"/>
          </ac:spMkLst>
        </pc:spChg>
        <pc:spChg chg="mod">
          <ac:chgData name="Alexander Swiderski" userId="90280e413f276f71" providerId="LiveId" clId="{FD2E3021-9B7B-42D1-8507-8B39F9EF3E96}" dt="2022-01-24T19:22:35.685" v="4372" actId="164"/>
          <ac:spMkLst>
            <pc:docMk/>
            <pc:sldMk cId="3682944838" sldId="279"/>
            <ac:spMk id="10" creationId="{76D83923-8532-40A7-A077-BC9F5EBAB280}"/>
          </ac:spMkLst>
        </pc:spChg>
        <pc:spChg chg="mod">
          <ac:chgData name="Alexander Swiderski" userId="90280e413f276f71" providerId="LiveId" clId="{FD2E3021-9B7B-42D1-8507-8B39F9EF3E96}" dt="2022-01-24T19:22:35.685" v="4372" actId="164"/>
          <ac:spMkLst>
            <pc:docMk/>
            <pc:sldMk cId="3682944838" sldId="279"/>
            <ac:spMk id="11" creationId="{F6999724-13A4-4A94-85AD-CC471A42D718}"/>
          </ac:spMkLst>
        </pc:spChg>
        <pc:spChg chg="mod">
          <ac:chgData name="Alexander Swiderski" userId="90280e413f276f71" providerId="LiveId" clId="{FD2E3021-9B7B-42D1-8507-8B39F9EF3E96}" dt="2022-01-25T20:03:54.832" v="12399" actId="1076"/>
          <ac:spMkLst>
            <pc:docMk/>
            <pc:sldMk cId="3682944838" sldId="279"/>
            <ac:spMk id="25" creationId="{DB252240-9DCE-4CEE-8A44-2E8972ED3084}"/>
          </ac:spMkLst>
        </pc:spChg>
        <pc:grpChg chg="add mod">
          <ac:chgData name="Alexander Swiderski" userId="90280e413f276f71" providerId="LiveId" clId="{FD2E3021-9B7B-42D1-8507-8B39F9EF3E96}" dt="2022-01-24T19:22:38.710" v="4373" actId="1076"/>
          <ac:grpSpMkLst>
            <pc:docMk/>
            <pc:sldMk cId="3682944838" sldId="279"/>
            <ac:grpSpMk id="3" creationId="{E8208F9B-D5FA-4A0B-8263-8E9282C7D76C}"/>
          </ac:grpSpMkLst>
        </pc:grpChg>
        <pc:picChg chg="mod">
          <ac:chgData name="Alexander Swiderski" userId="90280e413f276f71" providerId="LiveId" clId="{FD2E3021-9B7B-42D1-8507-8B39F9EF3E96}" dt="2022-01-24T19:22:35.685" v="4372" actId="164"/>
          <ac:picMkLst>
            <pc:docMk/>
            <pc:sldMk cId="3682944838" sldId="279"/>
            <ac:picMk id="5" creationId="{52F0725F-7DE9-47D5-8DBD-8E424BC60AC6}"/>
          </ac:picMkLst>
        </pc:picChg>
        <pc:picChg chg="add mod">
          <ac:chgData name="Alexander Swiderski" userId="90280e413f276f71" providerId="LiveId" clId="{FD2E3021-9B7B-42D1-8507-8B39F9EF3E96}" dt="2022-01-25T20:04:12.455" v="12401" actId="1076"/>
          <ac:picMkLst>
            <pc:docMk/>
            <pc:sldMk cId="3682944838" sldId="279"/>
            <ac:picMk id="14" creationId="{601FB748-1531-4669-BC4F-76CAFEA208F7}"/>
          </ac:picMkLst>
        </pc:picChg>
        <pc:picChg chg="add mod">
          <ac:chgData name="Alexander Swiderski" userId="90280e413f276f71" providerId="LiveId" clId="{FD2E3021-9B7B-42D1-8507-8B39F9EF3E96}" dt="2022-01-25T20:04:12.455" v="12401" actId="1076"/>
          <ac:picMkLst>
            <pc:docMk/>
            <pc:sldMk cId="3682944838" sldId="279"/>
            <ac:picMk id="15" creationId="{52A50B51-3D52-4D4C-AAE8-E353AEEAF965}"/>
          </ac:picMkLst>
        </pc:picChg>
        <pc:picChg chg="add mod">
          <ac:chgData name="Alexander Swiderski" userId="90280e413f276f71" providerId="LiveId" clId="{FD2E3021-9B7B-42D1-8507-8B39F9EF3E96}" dt="2022-01-25T20:04:12.455" v="12401" actId="1076"/>
          <ac:picMkLst>
            <pc:docMk/>
            <pc:sldMk cId="3682944838" sldId="279"/>
            <ac:picMk id="17" creationId="{487FCA5D-15F3-45DF-A9AD-A75BB99243BD}"/>
          </ac:picMkLst>
        </pc:picChg>
        <pc:cxnChg chg="mod">
          <ac:chgData name="Alexander Swiderski" userId="90280e413f276f71" providerId="LiveId" clId="{FD2E3021-9B7B-42D1-8507-8B39F9EF3E96}" dt="2022-01-24T19:22:35.685" v="4372" actId="164"/>
          <ac:cxnSpMkLst>
            <pc:docMk/>
            <pc:sldMk cId="3682944838" sldId="279"/>
            <ac:cxnSpMk id="13" creationId="{B806A439-4099-421A-8CC0-B248D5E2A631}"/>
          </ac:cxnSpMkLst>
        </pc:cxnChg>
        <pc:cxnChg chg="mod">
          <ac:chgData name="Alexander Swiderski" userId="90280e413f276f71" providerId="LiveId" clId="{FD2E3021-9B7B-42D1-8507-8B39F9EF3E96}" dt="2022-01-24T19:22:35.685" v="4372" actId="164"/>
          <ac:cxnSpMkLst>
            <pc:docMk/>
            <pc:sldMk cId="3682944838" sldId="279"/>
            <ac:cxnSpMk id="16" creationId="{3771E5BF-958A-4B2A-AD6C-F8E79866A69A}"/>
          </ac:cxnSpMkLst>
        </pc:cxnChg>
        <pc:cxnChg chg="mod">
          <ac:chgData name="Alexander Swiderski" userId="90280e413f276f71" providerId="LiveId" clId="{FD2E3021-9B7B-42D1-8507-8B39F9EF3E96}" dt="2022-01-24T19:22:35.685" v="4372" actId="164"/>
          <ac:cxnSpMkLst>
            <pc:docMk/>
            <pc:sldMk cId="3682944838" sldId="279"/>
            <ac:cxnSpMk id="19" creationId="{9CBA462E-4076-458A-B5C8-0AF53585A398}"/>
          </ac:cxnSpMkLst>
        </pc:cxnChg>
        <pc:cxnChg chg="mod">
          <ac:chgData name="Alexander Swiderski" userId="90280e413f276f71" providerId="LiveId" clId="{FD2E3021-9B7B-42D1-8507-8B39F9EF3E96}" dt="2022-01-24T19:22:35.685" v="4372" actId="164"/>
          <ac:cxnSpMkLst>
            <pc:docMk/>
            <pc:sldMk cId="3682944838" sldId="279"/>
            <ac:cxnSpMk id="20" creationId="{B678201E-8156-4615-BC72-9D57DC0D2F5B}"/>
          </ac:cxnSpMkLst>
        </pc:cxnChg>
      </pc:sldChg>
      <pc:sldChg chg="new del">
        <pc:chgData name="Alexander Swiderski" userId="90280e413f276f71" providerId="LiveId" clId="{FD2E3021-9B7B-42D1-8507-8B39F9EF3E96}" dt="2022-01-24T19:38:00.208" v="4728" actId="47"/>
        <pc:sldMkLst>
          <pc:docMk/>
          <pc:sldMk cId="561833535" sldId="280"/>
        </pc:sldMkLst>
      </pc:sldChg>
      <pc:sldChg chg="addSp delSp modSp add mod">
        <pc:chgData name="Alexander Swiderski" userId="90280e413f276f71" providerId="LiveId" clId="{FD2E3021-9B7B-42D1-8507-8B39F9EF3E96}" dt="2022-01-24T19:47:28.348" v="5374" actId="1076"/>
        <pc:sldMkLst>
          <pc:docMk/>
          <pc:sldMk cId="2693113079" sldId="280"/>
        </pc:sldMkLst>
        <pc:spChg chg="add mod">
          <ac:chgData name="Alexander Swiderski" userId="90280e413f276f71" providerId="LiveId" clId="{FD2E3021-9B7B-42D1-8507-8B39F9EF3E96}" dt="2022-01-24T19:47:17.549" v="5372" actId="20577"/>
          <ac:spMkLst>
            <pc:docMk/>
            <pc:sldMk cId="2693113079" sldId="280"/>
            <ac:spMk id="17" creationId="{4C7C063A-79DE-4344-A5E1-31E59330437F}"/>
          </ac:spMkLst>
        </pc:spChg>
        <pc:spChg chg="mod">
          <ac:chgData name="Alexander Swiderski" userId="90280e413f276f71" providerId="LiveId" clId="{FD2E3021-9B7B-42D1-8507-8B39F9EF3E96}" dt="2022-01-24T19:47:28.348" v="5374" actId="1076"/>
          <ac:spMkLst>
            <pc:docMk/>
            <pc:sldMk cId="2693113079" sldId="280"/>
            <ac:spMk id="18" creationId="{90A680E9-FEF2-4171-B347-1E3237FE00C1}"/>
          </ac:spMkLst>
        </pc:spChg>
        <pc:spChg chg="del">
          <ac:chgData name="Alexander Swiderski" userId="90280e413f276f71" providerId="LiveId" clId="{FD2E3021-9B7B-42D1-8507-8B39F9EF3E96}" dt="2022-01-24T19:39:56.361" v="4735" actId="478"/>
          <ac:spMkLst>
            <pc:docMk/>
            <pc:sldMk cId="2693113079" sldId="280"/>
            <ac:spMk id="25" creationId="{DB252240-9DCE-4CEE-8A44-2E8972ED3084}"/>
          </ac:spMkLst>
        </pc:spChg>
        <pc:picChg chg="mod">
          <ac:chgData name="Alexander Swiderski" userId="90280e413f276f71" providerId="LiveId" clId="{FD2E3021-9B7B-42D1-8507-8B39F9EF3E96}" dt="2022-01-24T19:47:24.269" v="5373" actId="1076"/>
          <ac:picMkLst>
            <pc:docMk/>
            <pc:sldMk cId="2693113079" sldId="280"/>
            <ac:picMk id="7" creationId="{FACF64F7-00DD-4758-9981-9EF2C0B9A92A}"/>
          </ac:picMkLst>
        </pc:picChg>
      </pc:sldChg>
      <pc:sldChg chg="new del">
        <pc:chgData name="Alexander Swiderski" userId="90280e413f276f71" providerId="LiveId" clId="{FD2E3021-9B7B-42D1-8507-8B39F9EF3E96}" dt="2022-01-24T20:09:41.560" v="5877" actId="47"/>
        <pc:sldMkLst>
          <pc:docMk/>
          <pc:sldMk cId="1364539387" sldId="281"/>
        </pc:sldMkLst>
      </pc:sldChg>
      <pc:sldChg chg="addSp delSp modSp add mod">
        <pc:chgData name="Alexander Swiderski" userId="90280e413f276f71" providerId="LiveId" clId="{FD2E3021-9B7B-42D1-8507-8B39F9EF3E96}" dt="2022-01-25T20:04:39.292" v="12410" actId="1076"/>
        <pc:sldMkLst>
          <pc:docMk/>
          <pc:sldMk cId="611801611" sldId="282"/>
        </pc:sldMkLst>
        <pc:spChg chg="mod">
          <ac:chgData name="Alexander Swiderski" userId="90280e413f276f71" providerId="LiveId" clId="{FD2E3021-9B7B-42D1-8507-8B39F9EF3E96}" dt="2022-01-24T20:10:26.704" v="5884" actId="14100"/>
          <ac:spMkLst>
            <pc:docMk/>
            <pc:sldMk cId="611801611" sldId="282"/>
            <ac:spMk id="2" creationId="{C593A975-860F-432E-A77F-D55ADD5A5E02}"/>
          </ac:spMkLst>
        </pc:spChg>
        <pc:spChg chg="mod">
          <ac:chgData name="Alexander Swiderski" userId="90280e413f276f71" providerId="LiveId" clId="{FD2E3021-9B7B-42D1-8507-8B39F9EF3E96}" dt="2022-01-24T20:11:04.180" v="5903" actId="14100"/>
          <ac:spMkLst>
            <pc:docMk/>
            <pc:sldMk cId="611801611" sldId="282"/>
            <ac:spMk id="10" creationId="{76D83923-8532-40A7-A077-BC9F5EBAB280}"/>
          </ac:spMkLst>
        </pc:spChg>
        <pc:spChg chg="mod">
          <ac:chgData name="Alexander Swiderski" userId="90280e413f276f71" providerId="LiveId" clId="{FD2E3021-9B7B-42D1-8507-8B39F9EF3E96}" dt="2022-01-24T20:11:32.133" v="5911" actId="1076"/>
          <ac:spMkLst>
            <pc:docMk/>
            <pc:sldMk cId="611801611" sldId="282"/>
            <ac:spMk id="11" creationId="{F6999724-13A4-4A94-85AD-CC471A42D718}"/>
          </ac:spMkLst>
        </pc:spChg>
        <pc:spChg chg="del mod">
          <ac:chgData name="Alexander Swiderski" userId="90280e413f276f71" providerId="LiveId" clId="{FD2E3021-9B7B-42D1-8507-8B39F9EF3E96}" dt="2022-01-24T20:11:49.330" v="5915" actId="478"/>
          <ac:spMkLst>
            <pc:docMk/>
            <pc:sldMk cId="611801611" sldId="282"/>
            <ac:spMk id="12" creationId="{FF5DE1CC-6C5D-4AF6-9E26-42449B52FCA7}"/>
          </ac:spMkLst>
        </pc:spChg>
        <pc:spChg chg="del mod">
          <ac:chgData name="Alexander Swiderski" userId="90280e413f276f71" providerId="LiveId" clId="{FD2E3021-9B7B-42D1-8507-8B39F9EF3E96}" dt="2022-01-24T20:11:57.163" v="5916" actId="478"/>
          <ac:spMkLst>
            <pc:docMk/>
            <pc:sldMk cId="611801611" sldId="282"/>
            <ac:spMk id="17" creationId="{4C7C063A-79DE-4344-A5E1-31E59330437F}"/>
          </ac:spMkLst>
        </pc:spChg>
        <pc:spChg chg="del mod">
          <ac:chgData name="Alexander Swiderski" userId="90280e413f276f71" providerId="LiveId" clId="{FD2E3021-9B7B-42D1-8507-8B39F9EF3E96}" dt="2022-01-24T20:11:49.330" v="5915" actId="478"/>
          <ac:spMkLst>
            <pc:docMk/>
            <pc:sldMk cId="611801611" sldId="282"/>
            <ac:spMk id="18" creationId="{90A680E9-FEF2-4171-B347-1E3237FE00C1}"/>
          </ac:spMkLst>
        </pc:spChg>
        <pc:spChg chg="del mod">
          <ac:chgData name="Alexander Swiderski" userId="90280e413f276f71" providerId="LiveId" clId="{FD2E3021-9B7B-42D1-8507-8B39F9EF3E96}" dt="2022-01-24T20:11:49.330" v="5915" actId="478"/>
          <ac:spMkLst>
            <pc:docMk/>
            <pc:sldMk cId="611801611" sldId="282"/>
            <ac:spMk id="21" creationId="{E09D209E-A608-4079-A1F0-251A529ACDC0}"/>
          </ac:spMkLst>
        </pc:spChg>
        <pc:graphicFrameChg chg="add mod modGraphic">
          <ac:chgData name="Alexander Swiderski" userId="90280e413f276f71" providerId="LiveId" clId="{FD2E3021-9B7B-42D1-8507-8B39F9EF3E96}" dt="2022-01-24T20:17:17.051" v="6043" actId="20577"/>
          <ac:graphicFrameMkLst>
            <pc:docMk/>
            <pc:sldMk cId="611801611" sldId="282"/>
            <ac:graphicFrameMk id="31" creationId="{4560A546-D9B5-40A4-A48B-CBA175850A22}"/>
          </ac:graphicFrameMkLst>
        </pc:graphicFrameChg>
        <pc:picChg chg="del mod">
          <ac:chgData name="Alexander Swiderski" userId="90280e413f276f71" providerId="LiveId" clId="{FD2E3021-9B7B-42D1-8507-8B39F9EF3E96}" dt="2022-01-24T20:11:49.330" v="5915" actId="478"/>
          <ac:picMkLst>
            <pc:docMk/>
            <pc:sldMk cId="611801611" sldId="282"/>
            <ac:picMk id="4" creationId="{E25C1724-5B41-4E92-9BF3-6B8C01F173A0}"/>
          </ac:picMkLst>
        </pc:picChg>
        <pc:picChg chg="mod">
          <ac:chgData name="Alexander Swiderski" userId="90280e413f276f71" providerId="LiveId" clId="{FD2E3021-9B7B-42D1-8507-8B39F9EF3E96}" dt="2022-01-24T20:10:35.361" v="5886" actId="1076"/>
          <ac:picMkLst>
            <pc:docMk/>
            <pc:sldMk cId="611801611" sldId="282"/>
            <ac:picMk id="5" creationId="{52F0725F-7DE9-47D5-8DBD-8E424BC60AC6}"/>
          </ac:picMkLst>
        </pc:picChg>
        <pc:picChg chg="del mod">
          <ac:chgData name="Alexander Swiderski" userId="90280e413f276f71" providerId="LiveId" clId="{FD2E3021-9B7B-42D1-8507-8B39F9EF3E96}" dt="2022-01-24T20:11:49.330" v="5915" actId="478"/>
          <ac:picMkLst>
            <pc:docMk/>
            <pc:sldMk cId="611801611" sldId="282"/>
            <ac:picMk id="7" creationId="{FACF64F7-00DD-4758-9981-9EF2C0B9A92A}"/>
          </ac:picMkLst>
        </pc:picChg>
        <pc:picChg chg="del mod">
          <ac:chgData name="Alexander Swiderski" userId="90280e413f276f71" providerId="LiveId" clId="{FD2E3021-9B7B-42D1-8507-8B39F9EF3E96}" dt="2022-01-24T20:11:49.330" v="5915" actId="478"/>
          <ac:picMkLst>
            <pc:docMk/>
            <pc:sldMk cId="611801611" sldId="282"/>
            <ac:picMk id="9" creationId="{13421E00-9D99-4A41-962F-BB78D7697F2F}"/>
          </ac:picMkLst>
        </pc:picChg>
        <pc:picChg chg="add mod">
          <ac:chgData name="Alexander Swiderski" userId="90280e413f276f71" providerId="LiveId" clId="{FD2E3021-9B7B-42D1-8507-8B39F9EF3E96}" dt="2022-01-25T20:04:33.210" v="12408" actId="1076"/>
          <ac:picMkLst>
            <pc:docMk/>
            <pc:sldMk cId="611801611" sldId="282"/>
            <ac:picMk id="12" creationId="{0FD6A942-D768-4C7B-ADBA-87BD824B109F}"/>
          </ac:picMkLst>
        </pc:picChg>
        <pc:picChg chg="add mod">
          <ac:chgData name="Alexander Swiderski" userId="90280e413f276f71" providerId="LiveId" clId="{FD2E3021-9B7B-42D1-8507-8B39F9EF3E96}" dt="2022-01-25T20:04:39.292" v="12410" actId="1076"/>
          <ac:picMkLst>
            <pc:docMk/>
            <pc:sldMk cId="611801611" sldId="282"/>
            <ac:picMk id="14" creationId="{100AAD2F-D9D0-4CB2-ACE3-EDF77119711F}"/>
          </ac:picMkLst>
        </pc:picChg>
        <pc:picChg chg="add mod">
          <ac:chgData name="Alexander Swiderski" userId="90280e413f276f71" providerId="LiveId" clId="{FD2E3021-9B7B-42D1-8507-8B39F9EF3E96}" dt="2022-01-25T20:04:22.028" v="12404" actId="1076"/>
          <ac:picMkLst>
            <pc:docMk/>
            <pc:sldMk cId="611801611" sldId="282"/>
            <ac:picMk id="15" creationId="{D9F9274C-799B-40E2-B7C1-D4A84049690F}"/>
          </ac:picMkLst>
        </pc:picChg>
        <pc:cxnChg chg="mod">
          <ac:chgData name="Alexander Swiderski" userId="90280e413f276f71" providerId="LiveId" clId="{FD2E3021-9B7B-42D1-8507-8B39F9EF3E96}" dt="2022-01-24T20:11:18.964" v="5906" actId="14100"/>
          <ac:cxnSpMkLst>
            <pc:docMk/>
            <pc:sldMk cId="611801611" sldId="282"/>
            <ac:cxnSpMk id="13" creationId="{B806A439-4099-421A-8CC0-B248D5E2A631}"/>
          </ac:cxnSpMkLst>
        </pc:cxnChg>
        <pc:cxnChg chg="mod">
          <ac:chgData name="Alexander Swiderski" userId="90280e413f276f71" providerId="LiveId" clId="{FD2E3021-9B7B-42D1-8507-8B39F9EF3E96}" dt="2022-01-24T20:11:10.949" v="5904" actId="14100"/>
          <ac:cxnSpMkLst>
            <pc:docMk/>
            <pc:sldMk cId="611801611" sldId="282"/>
            <ac:cxnSpMk id="16" creationId="{3771E5BF-958A-4B2A-AD6C-F8E79866A69A}"/>
          </ac:cxnSpMkLst>
        </pc:cxnChg>
        <pc:cxnChg chg="mod">
          <ac:chgData name="Alexander Swiderski" userId="90280e413f276f71" providerId="LiveId" clId="{FD2E3021-9B7B-42D1-8507-8B39F9EF3E96}" dt="2022-01-24T20:11:36.194" v="5912" actId="14100"/>
          <ac:cxnSpMkLst>
            <pc:docMk/>
            <pc:sldMk cId="611801611" sldId="282"/>
            <ac:cxnSpMk id="19" creationId="{9CBA462E-4076-458A-B5C8-0AF53585A398}"/>
          </ac:cxnSpMkLst>
        </pc:cxnChg>
        <pc:cxnChg chg="mod">
          <ac:chgData name="Alexander Swiderski" userId="90280e413f276f71" providerId="LiveId" clId="{FD2E3021-9B7B-42D1-8507-8B39F9EF3E96}" dt="2022-01-24T20:11:42.495" v="5914" actId="14100"/>
          <ac:cxnSpMkLst>
            <pc:docMk/>
            <pc:sldMk cId="611801611" sldId="282"/>
            <ac:cxnSpMk id="20" creationId="{B678201E-8156-4615-BC72-9D57DC0D2F5B}"/>
          </ac:cxnSpMkLst>
        </pc:cxnChg>
      </pc:sldChg>
      <pc:sldChg chg="addSp delSp modSp new mod modNotesTx">
        <pc:chgData name="Alexander Swiderski" userId="90280e413f276f71" providerId="LiveId" clId="{FD2E3021-9B7B-42D1-8507-8B39F9EF3E96}" dt="2022-01-25T15:43:42.815" v="7029" actId="20577"/>
        <pc:sldMkLst>
          <pc:docMk/>
          <pc:sldMk cId="309304599" sldId="283"/>
        </pc:sldMkLst>
        <pc:spChg chg="mod">
          <ac:chgData name="Alexander Swiderski" userId="90280e413f276f71" providerId="LiveId" clId="{FD2E3021-9B7B-42D1-8507-8B39F9EF3E96}" dt="2022-01-24T21:03:01.699" v="6537" actId="1076"/>
          <ac:spMkLst>
            <pc:docMk/>
            <pc:sldMk cId="309304599" sldId="283"/>
            <ac:spMk id="2" creationId="{2C97BA37-1CB5-4C6C-BA15-54AF80BCECB1}"/>
          </ac:spMkLst>
        </pc:spChg>
        <pc:spChg chg="del">
          <ac:chgData name="Alexander Swiderski" userId="90280e413f276f71" providerId="LiveId" clId="{FD2E3021-9B7B-42D1-8507-8B39F9EF3E96}" dt="2022-01-24T20:33:07.651" v="6180" actId="478"/>
          <ac:spMkLst>
            <pc:docMk/>
            <pc:sldMk cId="309304599" sldId="283"/>
            <ac:spMk id="3" creationId="{B438165D-B3BF-416F-BAAC-B8F8BF43955D}"/>
          </ac:spMkLst>
        </pc:spChg>
        <pc:graphicFrameChg chg="add mod modGraphic">
          <ac:chgData name="Alexander Swiderski" userId="90280e413f276f71" providerId="LiveId" clId="{FD2E3021-9B7B-42D1-8507-8B39F9EF3E96}" dt="2022-01-24T20:47:43.845" v="6533" actId="20577"/>
          <ac:graphicFrameMkLst>
            <pc:docMk/>
            <pc:sldMk cId="309304599" sldId="283"/>
            <ac:graphicFrameMk id="4" creationId="{A3F885C2-4F86-4662-A949-F33167252F09}"/>
          </ac:graphicFrameMkLst>
        </pc:graphicFrameChg>
      </pc:sldChg>
      <pc:sldChg chg="add">
        <pc:chgData name="Alexander Swiderski" userId="90280e413f276f71" providerId="LiveId" clId="{FD2E3021-9B7B-42D1-8507-8B39F9EF3E96}" dt="2022-01-25T17:36:12.640" v="9456"/>
        <pc:sldMkLst>
          <pc:docMk/>
          <pc:sldMk cId="1889911066" sldId="284"/>
        </pc:sldMkLst>
      </pc:sldChg>
      <pc:sldChg chg="modSp new del mod">
        <pc:chgData name="Alexander Swiderski" userId="90280e413f276f71" providerId="LiveId" clId="{FD2E3021-9B7B-42D1-8507-8B39F9EF3E96}" dt="2022-01-25T17:36:09.484" v="9455" actId="2696"/>
        <pc:sldMkLst>
          <pc:docMk/>
          <pc:sldMk cId="2784427112" sldId="284"/>
        </pc:sldMkLst>
        <pc:spChg chg="mod">
          <ac:chgData name="Alexander Swiderski" userId="90280e413f276f71" providerId="LiveId" clId="{FD2E3021-9B7B-42D1-8507-8B39F9EF3E96}" dt="2022-01-25T16:48:23.450" v="8198" actId="20577"/>
          <ac:spMkLst>
            <pc:docMk/>
            <pc:sldMk cId="2784427112" sldId="284"/>
            <ac:spMk id="2" creationId="{B7034539-B030-4363-938E-BD5B97664A37}"/>
          </ac:spMkLst>
        </pc:spChg>
        <pc:spChg chg="mod">
          <ac:chgData name="Alexander Swiderski" userId="90280e413f276f71" providerId="LiveId" clId="{FD2E3021-9B7B-42D1-8507-8B39F9EF3E96}" dt="2022-01-25T16:54:22.098" v="8583" actId="20577"/>
          <ac:spMkLst>
            <pc:docMk/>
            <pc:sldMk cId="2784427112" sldId="284"/>
            <ac:spMk id="3" creationId="{BD96E45F-5952-45B7-A03C-84203D6AD506}"/>
          </ac:spMkLst>
        </pc:spChg>
      </pc:sldChg>
      <pc:sldChg chg="addSp delSp modSp new mod modClrScheme chgLayout">
        <pc:chgData name="Alexander Swiderski" userId="90280e413f276f71" providerId="LiveId" clId="{FD2E3021-9B7B-42D1-8507-8B39F9EF3E96}" dt="2022-01-25T17:32:44.524" v="9296" actId="20577"/>
        <pc:sldMkLst>
          <pc:docMk/>
          <pc:sldMk cId="1017707691" sldId="285"/>
        </pc:sldMkLst>
        <pc:spChg chg="mod ord">
          <ac:chgData name="Alexander Swiderski" userId="90280e413f276f71" providerId="LiveId" clId="{FD2E3021-9B7B-42D1-8507-8B39F9EF3E96}" dt="2022-01-25T17:32:44.524" v="9296" actId="20577"/>
          <ac:spMkLst>
            <pc:docMk/>
            <pc:sldMk cId="1017707691" sldId="285"/>
            <ac:spMk id="2" creationId="{CD95E60E-EDAA-473A-B36E-CACC25E8056C}"/>
          </ac:spMkLst>
        </pc:spChg>
        <pc:spChg chg="del mod ord">
          <ac:chgData name="Alexander Swiderski" userId="90280e413f276f71" providerId="LiveId" clId="{FD2E3021-9B7B-42D1-8507-8B39F9EF3E96}" dt="2022-01-25T17:07:56.747" v="8851" actId="478"/>
          <ac:spMkLst>
            <pc:docMk/>
            <pc:sldMk cId="1017707691" sldId="285"/>
            <ac:spMk id="3" creationId="{168DF1F0-25B3-4FBB-858E-4BC22244637B}"/>
          </ac:spMkLst>
        </pc:spChg>
        <pc:spChg chg="add mod">
          <ac:chgData name="Alexander Swiderski" userId="90280e413f276f71" providerId="LiveId" clId="{FD2E3021-9B7B-42D1-8507-8B39F9EF3E96}" dt="2022-01-25T17:23:55.231" v="8900" actId="12788"/>
          <ac:spMkLst>
            <pc:docMk/>
            <pc:sldMk cId="1017707691" sldId="285"/>
            <ac:spMk id="4" creationId="{06866DC1-E251-49AF-8900-D8271A95EF4F}"/>
          </ac:spMkLst>
        </pc:spChg>
        <pc:spChg chg="add mod">
          <ac:chgData name="Alexander Swiderski" userId="90280e413f276f71" providerId="LiveId" clId="{FD2E3021-9B7B-42D1-8507-8B39F9EF3E96}" dt="2022-01-25T17:30:27.509" v="9101" actId="552"/>
          <ac:spMkLst>
            <pc:docMk/>
            <pc:sldMk cId="1017707691" sldId="285"/>
            <ac:spMk id="5" creationId="{882E879F-3A01-49CC-94C3-70D9FC79B288}"/>
          </ac:spMkLst>
        </pc:spChg>
        <pc:spChg chg="add mod ord">
          <ac:chgData name="Alexander Swiderski" userId="90280e413f276f71" providerId="LiveId" clId="{FD2E3021-9B7B-42D1-8507-8B39F9EF3E96}" dt="2022-01-25T17:30:27.509" v="9101" actId="552"/>
          <ac:spMkLst>
            <pc:docMk/>
            <pc:sldMk cId="1017707691" sldId="285"/>
            <ac:spMk id="6" creationId="{004154FC-B49A-4739-B0B4-B3C7EE15D80F}"/>
          </ac:spMkLst>
        </pc:spChg>
        <pc:spChg chg="add del mod ord">
          <ac:chgData name="Alexander Swiderski" userId="90280e413f276f71" providerId="LiveId" clId="{FD2E3021-9B7B-42D1-8507-8B39F9EF3E96}" dt="2022-01-25T17:23:26.645" v="8893" actId="478"/>
          <ac:spMkLst>
            <pc:docMk/>
            <pc:sldMk cId="1017707691" sldId="285"/>
            <ac:spMk id="7" creationId="{D0FDADEF-9A70-4A98-BB9B-71FADE81A70B}"/>
          </ac:spMkLst>
        </pc:spChg>
        <pc:spChg chg="add del mod ord">
          <ac:chgData name="Alexander Swiderski" userId="90280e413f276f71" providerId="LiveId" clId="{FD2E3021-9B7B-42D1-8507-8B39F9EF3E96}" dt="2022-01-25T17:23:29.541" v="8894" actId="478"/>
          <ac:spMkLst>
            <pc:docMk/>
            <pc:sldMk cId="1017707691" sldId="285"/>
            <ac:spMk id="8" creationId="{8A069F8C-D492-4A50-8494-49364FBEA9A3}"/>
          </ac:spMkLst>
        </pc:spChg>
        <pc:spChg chg="add del mod">
          <ac:chgData name="Alexander Swiderski" userId="90280e413f276f71" providerId="LiveId" clId="{FD2E3021-9B7B-42D1-8507-8B39F9EF3E96}" dt="2022-01-25T17:23:31.715" v="8895" actId="478"/>
          <ac:spMkLst>
            <pc:docMk/>
            <pc:sldMk cId="1017707691" sldId="285"/>
            <ac:spMk id="10" creationId="{42B1ED86-350A-4E61-B7A0-9F4ECE5316B8}"/>
          </ac:spMkLst>
        </pc:spChg>
        <pc:spChg chg="add del mod">
          <ac:chgData name="Alexander Swiderski" userId="90280e413f276f71" providerId="LiveId" clId="{FD2E3021-9B7B-42D1-8507-8B39F9EF3E96}" dt="2022-01-25T17:23:33.755" v="8896" actId="478"/>
          <ac:spMkLst>
            <pc:docMk/>
            <pc:sldMk cId="1017707691" sldId="285"/>
            <ac:spMk id="12" creationId="{BB077AFD-3E0E-4EB2-A989-625EB521FA78}"/>
          </ac:spMkLst>
        </pc:spChg>
        <pc:spChg chg="add mod">
          <ac:chgData name="Alexander Swiderski" userId="90280e413f276f71" providerId="LiveId" clId="{FD2E3021-9B7B-42D1-8507-8B39F9EF3E96}" dt="2022-01-25T17:30:27.509" v="9101" actId="552"/>
          <ac:spMkLst>
            <pc:docMk/>
            <pc:sldMk cId="1017707691" sldId="285"/>
            <ac:spMk id="13" creationId="{D5F74D82-EA92-4017-86B2-3831EB73F024}"/>
          </ac:spMkLst>
        </pc:spChg>
        <pc:spChg chg="add mod">
          <ac:chgData name="Alexander Swiderski" userId="90280e413f276f71" providerId="LiveId" clId="{FD2E3021-9B7B-42D1-8507-8B39F9EF3E96}" dt="2022-01-25T17:26:19.197" v="9070" actId="207"/>
          <ac:spMkLst>
            <pc:docMk/>
            <pc:sldMk cId="1017707691" sldId="285"/>
            <ac:spMk id="14" creationId="{2399F7C1-1EEA-401F-A77B-AB0813371F68}"/>
          </ac:spMkLst>
        </pc:spChg>
        <pc:spChg chg="add mod">
          <ac:chgData name="Alexander Swiderski" userId="90280e413f276f71" providerId="LiveId" clId="{FD2E3021-9B7B-42D1-8507-8B39F9EF3E96}" dt="2022-01-25T17:25:55.882" v="9068" actId="20577"/>
          <ac:spMkLst>
            <pc:docMk/>
            <pc:sldMk cId="1017707691" sldId="285"/>
            <ac:spMk id="15" creationId="{3A6C4722-0BDD-4EC7-8F13-1AEFAAB25C7E}"/>
          </ac:spMkLst>
        </pc:spChg>
        <pc:spChg chg="add mod">
          <ac:chgData name="Alexander Swiderski" userId="90280e413f276f71" providerId="LiveId" clId="{FD2E3021-9B7B-42D1-8507-8B39F9EF3E96}" dt="2022-01-25T17:32:02.379" v="9273" actId="1076"/>
          <ac:spMkLst>
            <pc:docMk/>
            <pc:sldMk cId="1017707691" sldId="285"/>
            <ac:spMk id="16" creationId="{6BB941F1-F12F-4034-A868-F58D814DDA3C}"/>
          </ac:spMkLst>
        </pc:spChg>
      </pc:sldChg>
      <pc:sldChg chg="addSp delSp modSp new mod modClrScheme chgLayout modNotesTx">
        <pc:chgData name="Alexander Swiderski" userId="90280e413f276f71" providerId="LiveId" clId="{FD2E3021-9B7B-42D1-8507-8B39F9EF3E96}" dt="2022-01-25T17:35:02.107" v="9454" actId="20577"/>
        <pc:sldMkLst>
          <pc:docMk/>
          <pc:sldMk cId="1520091280" sldId="286"/>
        </pc:sldMkLst>
        <pc:spChg chg="del mod ord">
          <ac:chgData name="Alexander Swiderski" userId="90280e413f276f71" providerId="LiveId" clId="{FD2E3021-9B7B-42D1-8507-8B39F9EF3E96}" dt="2022-01-25T17:30:37.169" v="9102" actId="700"/>
          <ac:spMkLst>
            <pc:docMk/>
            <pc:sldMk cId="1520091280" sldId="286"/>
            <ac:spMk id="2" creationId="{979C065D-1839-4F7B-BDB9-BEE578989FDC}"/>
          </ac:spMkLst>
        </pc:spChg>
        <pc:spChg chg="del">
          <ac:chgData name="Alexander Swiderski" userId="90280e413f276f71" providerId="LiveId" clId="{FD2E3021-9B7B-42D1-8507-8B39F9EF3E96}" dt="2022-01-25T17:30:37.169" v="9102" actId="700"/>
          <ac:spMkLst>
            <pc:docMk/>
            <pc:sldMk cId="1520091280" sldId="286"/>
            <ac:spMk id="3" creationId="{B3B1FDEF-5B1D-4E35-A1C7-2A2117A0E9FC}"/>
          </ac:spMkLst>
        </pc:spChg>
        <pc:spChg chg="del mod ord">
          <ac:chgData name="Alexander Swiderski" userId="90280e413f276f71" providerId="LiveId" clId="{FD2E3021-9B7B-42D1-8507-8B39F9EF3E96}" dt="2022-01-25T17:30:37.169" v="9102" actId="700"/>
          <ac:spMkLst>
            <pc:docMk/>
            <pc:sldMk cId="1520091280" sldId="286"/>
            <ac:spMk id="4" creationId="{D191DF6E-D0D3-475C-B948-72AC4A13E9F4}"/>
          </ac:spMkLst>
        </pc:spChg>
        <pc:spChg chg="del">
          <ac:chgData name="Alexander Swiderski" userId="90280e413f276f71" providerId="LiveId" clId="{FD2E3021-9B7B-42D1-8507-8B39F9EF3E96}" dt="2022-01-25T17:30:37.169" v="9102" actId="700"/>
          <ac:spMkLst>
            <pc:docMk/>
            <pc:sldMk cId="1520091280" sldId="286"/>
            <ac:spMk id="5" creationId="{C6C3AFD2-73D0-4B5E-9664-07C50C3DCD7C}"/>
          </ac:spMkLst>
        </pc:spChg>
        <pc:spChg chg="del">
          <ac:chgData name="Alexander Swiderski" userId="90280e413f276f71" providerId="LiveId" clId="{FD2E3021-9B7B-42D1-8507-8B39F9EF3E96}" dt="2022-01-25T17:30:37.169" v="9102" actId="700"/>
          <ac:spMkLst>
            <pc:docMk/>
            <pc:sldMk cId="1520091280" sldId="286"/>
            <ac:spMk id="6" creationId="{4D2D1055-1F00-4A37-BA12-9826ACC305A3}"/>
          </ac:spMkLst>
        </pc:spChg>
        <pc:spChg chg="add mod ord">
          <ac:chgData name="Alexander Swiderski" userId="90280e413f276f71" providerId="LiveId" clId="{FD2E3021-9B7B-42D1-8507-8B39F9EF3E96}" dt="2022-01-25T17:32:51.912" v="9299" actId="20577"/>
          <ac:spMkLst>
            <pc:docMk/>
            <pc:sldMk cId="1520091280" sldId="286"/>
            <ac:spMk id="7" creationId="{EDBB72AD-3AA4-42D1-B87B-A1A97FD6CD5D}"/>
          </ac:spMkLst>
        </pc:spChg>
        <pc:spChg chg="add mod ord">
          <ac:chgData name="Alexander Swiderski" userId="90280e413f276f71" providerId="LiveId" clId="{FD2E3021-9B7B-42D1-8507-8B39F9EF3E96}" dt="2022-01-25T17:35:02.107" v="9454" actId="20577"/>
          <ac:spMkLst>
            <pc:docMk/>
            <pc:sldMk cId="1520091280" sldId="286"/>
            <ac:spMk id="8" creationId="{73A13D0B-B6C6-4E74-8FD9-5958D2D43F9C}"/>
          </ac:spMkLst>
        </pc:spChg>
      </pc:sldChg>
      <pc:sldChg chg="new del">
        <pc:chgData name="Alexander Swiderski" userId="90280e413f276f71" providerId="LiveId" clId="{FD2E3021-9B7B-42D1-8507-8B39F9EF3E96}" dt="2022-01-25T18:14:22.889" v="10566" actId="47"/>
        <pc:sldMkLst>
          <pc:docMk/>
          <pc:sldMk cId="2699176902" sldId="287"/>
        </pc:sldMkLst>
      </pc:sldChg>
      <pc:sldChg chg="modSp new mod">
        <pc:chgData name="Alexander Swiderski" userId="90280e413f276f71" providerId="LiveId" clId="{FD2E3021-9B7B-42D1-8507-8B39F9EF3E96}" dt="2022-01-25T17:40:21.695" v="9818" actId="20577"/>
        <pc:sldMkLst>
          <pc:docMk/>
          <pc:sldMk cId="2616649236" sldId="288"/>
        </pc:sldMkLst>
        <pc:spChg chg="mod">
          <ac:chgData name="Alexander Swiderski" userId="90280e413f276f71" providerId="LiveId" clId="{FD2E3021-9B7B-42D1-8507-8B39F9EF3E96}" dt="2022-01-25T17:36:40.123" v="9481" actId="20577"/>
          <ac:spMkLst>
            <pc:docMk/>
            <pc:sldMk cId="2616649236" sldId="288"/>
            <ac:spMk id="2" creationId="{9DD4A4BE-2D3A-4546-B6E9-4C97001E8C87}"/>
          </ac:spMkLst>
        </pc:spChg>
        <pc:spChg chg="mod">
          <ac:chgData name="Alexander Swiderski" userId="90280e413f276f71" providerId="LiveId" clId="{FD2E3021-9B7B-42D1-8507-8B39F9EF3E96}" dt="2022-01-25T17:40:21.695" v="9818" actId="20577"/>
          <ac:spMkLst>
            <pc:docMk/>
            <pc:sldMk cId="2616649236" sldId="288"/>
            <ac:spMk id="3" creationId="{AA66D1F8-F028-46AD-85A8-9D157D41DB9F}"/>
          </ac:spMkLst>
        </pc:spChg>
      </pc:sldChg>
      <pc:sldChg chg="addSp delSp modSp new mod modNotesTx">
        <pc:chgData name="Alexander Swiderski" userId="90280e413f276f71" providerId="LiveId" clId="{FD2E3021-9B7B-42D1-8507-8B39F9EF3E96}" dt="2022-01-25T18:05:09.365" v="10537" actId="20577"/>
        <pc:sldMkLst>
          <pc:docMk/>
          <pc:sldMk cId="202192469" sldId="289"/>
        </pc:sldMkLst>
        <pc:spChg chg="add del mod">
          <ac:chgData name="Alexander Swiderski" userId="90280e413f276f71" providerId="LiveId" clId="{FD2E3021-9B7B-42D1-8507-8B39F9EF3E96}" dt="2022-01-25T17:47:12.254" v="10134"/>
          <ac:spMkLst>
            <pc:docMk/>
            <pc:sldMk cId="202192469" sldId="289"/>
            <ac:spMk id="2" creationId="{2E275AA9-EF8E-4A98-BE6A-2F6581B1990E}"/>
          </ac:spMkLst>
        </pc:spChg>
        <pc:spChg chg="mod">
          <ac:chgData name="Alexander Swiderski" userId="90280e413f276f71" providerId="LiveId" clId="{FD2E3021-9B7B-42D1-8507-8B39F9EF3E96}" dt="2022-01-25T17:44:38.728" v="10076"/>
          <ac:spMkLst>
            <pc:docMk/>
            <pc:sldMk cId="202192469" sldId="289"/>
            <ac:spMk id="3" creationId="{BB2E2FCA-A921-4650-A685-53C8F7C14ABF}"/>
          </ac:spMkLst>
        </pc:spChg>
        <pc:spChg chg="add mod">
          <ac:chgData name="Alexander Swiderski" userId="90280e413f276f71" providerId="LiveId" clId="{FD2E3021-9B7B-42D1-8507-8B39F9EF3E96}" dt="2022-01-25T17:52:41.999" v="10162" actId="20577"/>
          <ac:spMkLst>
            <pc:docMk/>
            <pc:sldMk cId="202192469" sldId="289"/>
            <ac:spMk id="8" creationId="{527BD32C-7A6A-483D-98EA-778FA4E16D3C}"/>
          </ac:spMkLst>
        </pc:spChg>
        <pc:spChg chg="add del mod">
          <ac:chgData name="Alexander Swiderski" userId="90280e413f276f71" providerId="LiveId" clId="{FD2E3021-9B7B-42D1-8507-8B39F9EF3E96}" dt="2022-01-25T17:47:11.438" v="10133" actId="21"/>
          <ac:spMkLst>
            <pc:docMk/>
            <pc:sldMk cId="202192469" sldId="289"/>
            <ac:spMk id="10" creationId="{E2137BD8-B8A0-4E19-8DEC-6C2AC7C8A8E4}"/>
          </ac:spMkLst>
        </pc:spChg>
        <pc:spChg chg="add mod">
          <ac:chgData name="Alexander Swiderski" userId="90280e413f276f71" providerId="LiveId" clId="{FD2E3021-9B7B-42D1-8507-8B39F9EF3E96}" dt="2022-01-25T17:59:31.326" v="10302" actId="1076"/>
          <ac:spMkLst>
            <pc:docMk/>
            <pc:sldMk cId="202192469" sldId="289"/>
            <ac:spMk id="11" creationId="{2A1B8A09-CEA4-4972-A028-C3A242BFAF0E}"/>
          </ac:spMkLst>
        </pc:spChg>
        <pc:spChg chg="add del mod">
          <ac:chgData name="Alexander Swiderski" userId="90280e413f276f71" providerId="LiveId" clId="{FD2E3021-9B7B-42D1-8507-8B39F9EF3E96}" dt="2022-01-25T17:51:57.305" v="10145" actId="478"/>
          <ac:spMkLst>
            <pc:docMk/>
            <pc:sldMk cId="202192469" sldId="289"/>
            <ac:spMk id="12" creationId="{C36957C9-6046-4242-B4A4-CB2DD241E8A0}"/>
          </ac:spMkLst>
        </pc:spChg>
        <pc:spChg chg="add del mod">
          <ac:chgData name="Alexander Swiderski" userId="90280e413f276f71" providerId="LiveId" clId="{FD2E3021-9B7B-42D1-8507-8B39F9EF3E96}" dt="2022-01-25T17:47:14.621" v="10138"/>
          <ac:spMkLst>
            <pc:docMk/>
            <pc:sldMk cId="202192469" sldId="289"/>
            <ac:spMk id="14" creationId="{552F7409-C864-4CA9-B189-7FAE7099A6B0}"/>
          </ac:spMkLst>
        </pc:spChg>
        <pc:spChg chg="add mod">
          <ac:chgData name="Alexander Swiderski" userId="90280e413f276f71" providerId="LiveId" clId="{FD2E3021-9B7B-42D1-8507-8B39F9EF3E96}" dt="2022-01-25T18:00:16.964" v="10340" actId="20577"/>
          <ac:spMkLst>
            <pc:docMk/>
            <pc:sldMk cId="202192469" sldId="289"/>
            <ac:spMk id="22" creationId="{37FCF671-38CB-4250-BA46-E459FE9EC354}"/>
          </ac:spMkLst>
        </pc:spChg>
        <pc:picChg chg="add del mod">
          <ac:chgData name="Alexander Swiderski" userId="90280e413f276f71" providerId="LiveId" clId="{FD2E3021-9B7B-42D1-8507-8B39F9EF3E96}" dt="2022-01-25T17:51:53.725" v="10143" actId="478"/>
          <ac:picMkLst>
            <pc:docMk/>
            <pc:sldMk cId="202192469" sldId="289"/>
            <ac:picMk id="5" creationId="{75224C04-D51D-4E00-AD9E-790C18767ED9}"/>
          </ac:picMkLst>
        </pc:picChg>
        <pc:picChg chg="add del mod">
          <ac:chgData name="Alexander Swiderski" userId="90280e413f276f71" providerId="LiveId" clId="{FD2E3021-9B7B-42D1-8507-8B39F9EF3E96}" dt="2022-01-25T17:51:54.525" v="10144" actId="478"/>
          <ac:picMkLst>
            <pc:docMk/>
            <pc:sldMk cId="202192469" sldId="289"/>
            <ac:picMk id="7" creationId="{FFC43AF8-B672-4722-8499-E32EAF33C165}"/>
          </ac:picMkLst>
        </pc:picChg>
        <pc:picChg chg="add mod">
          <ac:chgData name="Alexander Swiderski" userId="90280e413f276f71" providerId="LiveId" clId="{FD2E3021-9B7B-42D1-8507-8B39F9EF3E96}" dt="2022-01-25T17:59:17.667" v="10298" actId="1076"/>
          <ac:picMkLst>
            <pc:docMk/>
            <pc:sldMk cId="202192469" sldId="289"/>
            <ac:picMk id="15" creationId="{0DCFA125-3CD3-4E05-8FC6-AB5BE2D96B28}"/>
          </ac:picMkLst>
        </pc:picChg>
        <pc:picChg chg="add mod">
          <ac:chgData name="Alexander Swiderski" userId="90280e413f276f71" providerId="LiveId" clId="{FD2E3021-9B7B-42D1-8507-8B39F9EF3E96}" dt="2022-01-25T17:59:24.635" v="10301" actId="1076"/>
          <ac:picMkLst>
            <pc:docMk/>
            <pc:sldMk cId="202192469" sldId="289"/>
            <ac:picMk id="17" creationId="{E62BC33D-7D0C-4A08-B236-460E3DC82992}"/>
          </ac:picMkLst>
        </pc:picChg>
        <pc:picChg chg="add mod">
          <ac:chgData name="Alexander Swiderski" userId="90280e413f276f71" providerId="LiveId" clId="{FD2E3021-9B7B-42D1-8507-8B39F9EF3E96}" dt="2022-01-25T17:59:58.170" v="10305" actId="1076"/>
          <ac:picMkLst>
            <pc:docMk/>
            <pc:sldMk cId="202192469" sldId="289"/>
            <ac:picMk id="19" creationId="{C6B1A9F6-EDA4-454C-A818-2E82267CF952}"/>
          </ac:picMkLst>
        </pc:picChg>
        <pc:picChg chg="add del mod">
          <ac:chgData name="Alexander Swiderski" userId="90280e413f276f71" providerId="LiveId" clId="{FD2E3021-9B7B-42D1-8507-8B39F9EF3E96}" dt="2022-01-25T17:43:47.182" v="10065"/>
          <ac:picMkLst>
            <pc:docMk/>
            <pc:sldMk cId="202192469" sldId="289"/>
            <ac:picMk id="1026" creationId="{E3C64E32-33BD-47C7-8DE5-D88A9D0FD6FD}"/>
          </ac:picMkLst>
        </pc:picChg>
        <pc:picChg chg="add del">
          <ac:chgData name="Alexander Swiderski" userId="90280e413f276f71" providerId="LiveId" clId="{FD2E3021-9B7B-42D1-8507-8B39F9EF3E96}" dt="2022-01-25T17:43:53.332" v="10067" actId="478"/>
          <ac:picMkLst>
            <pc:docMk/>
            <pc:sldMk cId="202192469" sldId="289"/>
            <ac:picMk id="1028" creationId="{A0927E5F-7956-4F2D-B788-D94B757B44F8}"/>
          </ac:picMkLst>
        </pc:picChg>
        <pc:cxnChg chg="add mod">
          <ac:chgData name="Alexander Swiderski" userId="90280e413f276f71" providerId="LiveId" clId="{FD2E3021-9B7B-42D1-8507-8B39F9EF3E96}" dt="2022-01-25T18:01:00.104" v="10363" actId="692"/>
          <ac:cxnSpMkLst>
            <pc:docMk/>
            <pc:sldMk cId="202192469" sldId="289"/>
            <ac:cxnSpMk id="21" creationId="{0179B90F-FFD0-4EC8-B1B0-ACA1978AB9F8}"/>
          </ac:cxnSpMkLst>
        </pc:cxnChg>
      </pc:sldChg>
      <pc:sldChg chg="addSp delSp modSp new mod">
        <pc:chgData name="Alexander Swiderski" userId="90280e413f276f71" providerId="LiveId" clId="{FD2E3021-9B7B-42D1-8507-8B39F9EF3E96}" dt="2022-01-25T18:08:19.365" v="10564" actId="1076"/>
        <pc:sldMkLst>
          <pc:docMk/>
          <pc:sldMk cId="2890692459" sldId="290"/>
        </pc:sldMkLst>
        <pc:spChg chg="mod">
          <ac:chgData name="Alexander Swiderski" userId="90280e413f276f71" providerId="LiveId" clId="{FD2E3021-9B7B-42D1-8507-8B39F9EF3E96}" dt="2022-01-25T18:08:11.653" v="10561" actId="20577"/>
          <ac:spMkLst>
            <pc:docMk/>
            <pc:sldMk cId="2890692459" sldId="290"/>
            <ac:spMk id="2" creationId="{8AB2729F-1011-48F2-8A06-372B7D6C4F83}"/>
          </ac:spMkLst>
        </pc:spChg>
        <pc:spChg chg="del">
          <ac:chgData name="Alexander Swiderski" userId="90280e413f276f71" providerId="LiveId" clId="{FD2E3021-9B7B-42D1-8507-8B39F9EF3E96}" dt="2022-01-25T18:08:15.092" v="10562" actId="478"/>
          <ac:spMkLst>
            <pc:docMk/>
            <pc:sldMk cId="2890692459" sldId="290"/>
            <ac:spMk id="3" creationId="{C670AECE-824F-45D8-9026-3E6835FA7010}"/>
          </ac:spMkLst>
        </pc:spChg>
        <pc:picChg chg="add mod">
          <ac:chgData name="Alexander Swiderski" userId="90280e413f276f71" providerId="LiveId" clId="{FD2E3021-9B7B-42D1-8507-8B39F9EF3E96}" dt="2022-01-25T18:08:19.365" v="10564" actId="1076"/>
          <ac:picMkLst>
            <pc:docMk/>
            <pc:sldMk cId="2890692459" sldId="290"/>
            <ac:picMk id="5" creationId="{926FB47F-AB88-451E-AE50-D087C44B89CD}"/>
          </ac:picMkLst>
        </pc:picChg>
      </pc:sldChg>
      <pc:sldChg chg="addSp delSp modSp new mod setBg modClrScheme chgLayout modNotesTx">
        <pc:chgData name="Alexander Swiderski" userId="90280e413f276f71" providerId="LiveId" clId="{FD2E3021-9B7B-42D1-8507-8B39F9EF3E96}" dt="2022-01-25T18:59:06.058" v="12098" actId="20577"/>
        <pc:sldMkLst>
          <pc:docMk/>
          <pc:sldMk cId="590353862" sldId="291"/>
        </pc:sldMkLst>
        <pc:spChg chg="mod ord">
          <ac:chgData name="Alexander Swiderski" userId="90280e413f276f71" providerId="LiveId" clId="{FD2E3021-9B7B-42D1-8507-8B39F9EF3E96}" dt="2022-01-25T18:18:12.344" v="10585" actId="26606"/>
          <ac:spMkLst>
            <pc:docMk/>
            <pc:sldMk cId="590353862" sldId="291"/>
            <ac:spMk id="2" creationId="{0C4A6D03-150A-44A9-A6BA-FB150C92CED8}"/>
          </ac:spMkLst>
        </pc:spChg>
        <pc:spChg chg="del mod ord">
          <ac:chgData name="Alexander Swiderski" userId="90280e413f276f71" providerId="LiveId" clId="{FD2E3021-9B7B-42D1-8507-8B39F9EF3E96}" dt="2022-01-25T18:18:05.526" v="10583" actId="700"/>
          <ac:spMkLst>
            <pc:docMk/>
            <pc:sldMk cId="590353862" sldId="291"/>
            <ac:spMk id="3" creationId="{ED175498-6DBF-478F-9FC6-0D1EA9DEB7EF}"/>
          </ac:spMkLst>
        </pc:spChg>
        <pc:spChg chg="add del mod ord">
          <ac:chgData name="Alexander Swiderski" userId="90280e413f276f71" providerId="LiveId" clId="{FD2E3021-9B7B-42D1-8507-8B39F9EF3E96}" dt="2022-01-25T18:48:30.520" v="11037" actId="22"/>
          <ac:spMkLst>
            <pc:docMk/>
            <pc:sldMk cId="590353862" sldId="291"/>
            <ac:spMk id="4" creationId="{857E324B-EEDE-4081-BD3C-8CDFA95ED527}"/>
          </ac:spMkLst>
        </pc:spChg>
        <pc:spChg chg="add del mod ord">
          <ac:chgData name="Alexander Swiderski" userId="90280e413f276f71" providerId="LiveId" clId="{FD2E3021-9B7B-42D1-8507-8B39F9EF3E96}" dt="2022-01-25T18:18:08.554" v="10584" actId="22"/>
          <ac:spMkLst>
            <pc:docMk/>
            <pc:sldMk cId="590353862" sldId="291"/>
            <ac:spMk id="5" creationId="{DCE2C246-BCC6-4378-B681-A4126E4BC2A2}"/>
          </ac:spMkLst>
        </pc:spChg>
        <pc:picChg chg="add mod ord">
          <ac:chgData name="Alexander Swiderski" userId="90280e413f276f71" providerId="LiveId" clId="{FD2E3021-9B7B-42D1-8507-8B39F9EF3E96}" dt="2022-01-25T18:48:43.640" v="11040" actId="14100"/>
          <ac:picMkLst>
            <pc:docMk/>
            <pc:sldMk cId="590353862" sldId="291"/>
            <ac:picMk id="7" creationId="{DAFA6C57-5DBF-4ED9-BAA2-118CC2E6F74B}"/>
          </ac:picMkLst>
        </pc:picChg>
        <pc:picChg chg="add mod ord">
          <ac:chgData name="Alexander Swiderski" userId="90280e413f276f71" providerId="LiveId" clId="{FD2E3021-9B7B-42D1-8507-8B39F9EF3E96}" dt="2022-01-25T18:48:45.699" v="11041" actId="1076"/>
          <ac:picMkLst>
            <pc:docMk/>
            <pc:sldMk cId="590353862" sldId="291"/>
            <ac:picMk id="9" creationId="{832E7E28-C8FB-4DD6-B1AB-967DE970639E}"/>
          </ac:picMkLst>
        </pc:picChg>
        <pc:cxnChg chg="add">
          <ac:chgData name="Alexander Swiderski" userId="90280e413f276f71" providerId="LiveId" clId="{FD2E3021-9B7B-42D1-8507-8B39F9EF3E96}" dt="2022-01-25T18:18:12.344" v="10585" actId="26606"/>
          <ac:cxnSpMkLst>
            <pc:docMk/>
            <pc:sldMk cId="590353862" sldId="291"/>
            <ac:cxnSpMk id="12" creationId="{A7F400EE-A8A5-48AF-B4D6-291B52C6F0B0}"/>
          </ac:cxnSpMkLst>
        </pc:cxnChg>
      </pc:sldChg>
      <pc:sldChg chg="addSp delSp modSp new mod setBg modClrScheme chgLayout">
        <pc:chgData name="Alexander Swiderski" userId="90280e413f276f71" providerId="LiveId" clId="{FD2E3021-9B7B-42D1-8507-8B39F9EF3E96}" dt="2022-01-25T18:28:55.297" v="11036" actId="20577"/>
        <pc:sldMkLst>
          <pc:docMk/>
          <pc:sldMk cId="1107029134" sldId="292"/>
        </pc:sldMkLst>
        <pc:spChg chg="del mod ord">
          <ac:chgData name="Alexander Swiderski" userId="90280e413f276f71" providerId="LiveId" clId="{FD2E3021-9B7B-42D1-8507-8B39F9EF3E96}" dt="2022-01-25T18:21:08.973" v="10588" actId="700"/>
          <ac:spMkLst>
            <pc:docMk/>
            <pc:sldMk cId="1107029134" sldId="292"/>
            <ac:spMk id="2" creationId="{5E723A7E-86D0-4DDD-A411-95F18FDF9243}"/>
          </ac:spMkLst>
        </pc:spChg>
        <pc:spChg chg="del mod ord">
          <ac:chgData name="Alexander Swiderski" userId="90280e413f276f71" providerId="LiveId" clId="{FD2E3021-9B7B-42D1-8507-8B39F9EF3E96}" dt="2022-01-25T18:21:08.973" v="10588" actId="700"/>
          <ac:spMkLst>
            <pc:docMk/>
            <pc:sldMk cId="1107029134" sldId="292"/>
            <ac:spMk id="3" creationId="{35B1B122-E1DA-44B9-AE3F-C00C0DC6698B}"/>
          </ac:spMkLst>
        </pc:spChg>
        <pc:spChg chg="add mod ord">
          <ac:chgData name="Alexander Swiderski" userId="90280e413f276f71" providerId="LiveId" clId="{FD2E3021-9B7B-42D1-8507-8B39F9EF3E96}" dt="2022-01-25T18:23:13.319" v="10731" actId="20577"/>
          <ac:spMkLst>
            <pc:docMk/>
            <pc:sldMk cId="1107029134" sldId="292"/>
            <ac:spMk id="4" creationId="{F0A7C60D-BBAD-476C-B16E-302148602E07}"/>
          </ac:spMkLst>
        </pc:spChg>
        <pc:spChg chg="add del mod ord">
          <ac:chgData name="Alexander Swiderski" userId="90280e413f276f71" providerId="LiveId" clId="{FD2E3021-9B7B-42D1-8507-8B39F9EF3E96}" dt="2022-01-25T18:21:12.150" v="10589" actId="22"/>
          <ac:spMkLst>
            <pc:docMk/>
            <pc:sldMk cId="1107029134" sldId="292"/>
            <ac:spMk id="5" creationId="{828C67CE-0370-47B4-8740-6C31DE9E8D21}"/>
          </ac:spMkLst>
        </pc:spChg>
        <pc:spChg chg="add mod ord">
          <ac:chgData name="Alexander Swiderski" userId="90280e413f276f71" providerId="LiveId" clId="{FD2E3021-9B7B-42D1-8507-8B39F9EF3E96}" dt="2022-01-25T18:28:55.297" v="11036" actId="20577"/>
          <ac:spMkLst>
            <pc:docMk/>
            <pc:sldMk cId="1107029134" sldId="292"/>
            <ac:spMk id="6" creationId="{5D07480E-9A2A-48A9-B97C-4D5F824613E0}"/>
          </ac:spMkLst>
        </pc:spChg>
        <pc:spChg chg="add mod">
          <ac:chgData name="Alexander Swiderski" userId="90280e413f276f71" providerId="LiveId" clId="{FD2E3021-9B7B-42D1-8507-8B39F9EF3E96}" dt="2022-01-25T18:23:06.047" v="10707" actId="313"/>
          <ac:spMkLst>
            <pc:docMk/>
            <pc:sldMk cId="1107029134" sldId="292"/>
            <ac:spMk id="9" creationId="{C9D5C5D7-0624-4692-828D-7D9C17C3B2B0}"/>
          </ac:spMkLst>
        </pc:spChg>
        <pc:spChg chg="add mod">
          <ac:chgData name="Alexander Swiderski" userId="90280e413f276f71" providerId="LiveId" clId="{FD2E3021-9B7B-42D1-8507-8B39F9EF3E96}" dt="2022-01-25T18:22:27.696" v="10706" actId="207"/>
          <ac:spMkLst>
            <pc:docMk/>
            <pc:sldMk cId="1107029134" sldId="292"/>
            <ac:spMk id="10" creationId="{1DDDF9EC-20C2-4705-AA59-371DE6C6D812}"/>
          </ac:spMkLst>
        </pc:spChg>
        <pc:picChg chg="add mod ord">
          <ac:chgData name="Alexander Swiderski" userId="90280e413f276f71" providerId="LiveId" clId="{FD2E3021-9B7B-42D1-8507-8B39F9EF3E96}" dt="2022-01-25T18:21:15.616" v="10590" actId="26606"/>
          <ac:picMkLst>
            <pc:docMk/>
            <pc:sldMk cId="1107029134" sldId="292"/>
            <ac:picMk id="8" creationId="{0E65D2F5-15A1-4FFA-A2CF-60EBF9014CDB}"/>
          </ac:picMkLst>
        </pc:picChg>
      </pc:sldChg>
      <pc:sldChg chg="addSp delSp modSp new del mod modClrScheme chgLayout">
        <pc:chgData name="Alexander Swiderski" userId="90280e413f276f71" providerId="LiveId" clId="{FD2E3021-9B7B-42D1-8507-8B39F9EF3E96}" dt="2022-01-25T20:02:40.390" v="12285" actId="47"/>
        <pc:sldMkLst>
          <pc:docMk/>
          <pc:sldMk cId="1132429269" sldId="293"/>
        </pc:sldMkLst>
        <pc:spChg chg="del mod ord">
          <ac:chgData name="Alexander Swiderski" userId="90280e413f276f71" providerId="LiveId" clId="{FD2E3021-9B7B-42D1-8507-8B39F9EF3E96}" dt="2022-01-25T18:59:44.167" v="12100" actId="700"/>
          <ac:spMkLst>
            <pc:docMk/>
            <pc:sldMk cId="1132429269" sldId="293"/>
            <ac:spMk id="2" creationId="{086F76A3-BC16-4A11-AD27-BAD8F71E435F}"/>
          </ac:spMkLst>
        </pc:spChg>
        <pc:spChg chg="del mod ord">
          <ac:chgData name="Alexander Swiderski" userId="90280e413f276f71" providerId="LiveId" clId="{FD2E3021-9B7B-42D1-8507-8B39F9EF3E96}" dt="2022-01-25T18:59:44.167" v="12100" actId="700"/>
          <ac:spMkLst>
            <pc:docMk/>
            <pc:sldMk cId="1132429269" sldId="293"/>
            <ac:spMk id="3" creationId="{16434D03-A083-4F3B-BC25-0F7BE30CC62F}"/>
          </ac:spMkLst>
        </pc:spChg>
        <pc:spChg chg="del">
          <ac:chgData name="Alexander Swiderski" userId="90280e413f276f71" providerId="LiveId" clId="{FD2E3021-9B7B-42D1-8507-8B39F9EF3E96}" dt="2022-01-25T18:59:44.167" v="12100" actId="700"/>
          <ac:spMkLst>
            <pc:docMk/>
            <pc:sldMk cId="1132429269" sldId="293"/>
            <ac:spMk id="4" creationId="{0031FD71-D60B-4C0E-BD94-9623EEBC18DD}"/>
          </ac:spMkLst>
        </pc:spChg>
        <pc:spChg chg="add mod ord">
          <ac:chgData name="Alexander Swiderski" userId="90280e413f276f71" providerId="LiveId" clId="{FD2E3021-9B7B-42D1-8507-8B39F9EF3E96}" dt="2022-01-25T18:59:44.167" v="12100" actId="700"/>
          <ac:spMkLst>
            <pc:docMk/>
            <pc:sldMk cId="1132429269" sldId="293"/>
            <ac:spMk id="5" creationId="{27A36596-52C6-44C8-990C-715274272FA5}"/>
          </ac:spMkLst>
        </pc:spChg>
        <pc:spChg chg="add mod ord">
          <ac:chgData name="Alexander Swiderski" userId="90280e413f276f71" providerId="LiveId" clId="{FD2E3021-9B7B-42D1-8507-8B39F9EF3E96}" dt="2022-01-25T18:59:44.167" v="12100" actId="700"/>
          <ac:spMkLst>
            <pc:docMk/>
            <pc:sldMk cId="1132429269" sldId="293"/>
            <ac:spMk id="6" creationId="{E838F213-0D56-4696-A145-45E8EB99BE94}"/>
          </ac:spMkLst>
        </pc:spChg>
      </pc:sldChg>
      <pc:sldChg chg="modSp new mod">
        <pc:chgData name="Alexander Swiderski" userId="90280e413f276f71" providerId="LiveId" clId="{FD2E3021-9B7B-42D1-8507-8B39F9EF3E96}" dt="2022-01-25T20:03:07.579" v="12398" actId="20577"/>
        <pc:sldMkLst>
          <pc:docMk/>
          <pc:sldMk cId="3707483451" sldId="294"/>
        </pc:sldMkLst>
        <pc:spChg chg="mod">
          <ac:chgData name="Alexander Swiderski" userId="90280e413f276f71" providerId="LiveId" clId="{FD2E3021-9B7B-42D1-8507-8B39F9EF3E96}" dt="2022-01-25T19:57:59.075" v="12155" actId="20577"/>
          <ac:spMkLst>
            <pc:docMk/>
            <pc:sldMk cId="3707483451" sldId="294"/>
            <ac:spMk id="2" creationId="{1EF1CFC2-F66E-41F6-A2CA-DA34A90B117F}"/>
          </ac:spMkLst>
        </pc:spChg>
        <pc:spChg chg="mod">
          <ac:chgData name="Alexander Swiderski" userId="90280e413f276f71" providerId="LiveId" clId="{FD2E3021-9B7B-42D1-8507-8B39F9EF3E96}" dt="2022-01-25T20:03:07.579" v="12398" actId="20577"/>
          <ac:spMkLst>
            <pc:docMk/>
            <pc:sldMk cId="3707483451" sldId="294"/>
            <ac:spMk id="3" creationId="{DA9206D6-7F57-466E-83A7-7EC333A5ECD1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118C25-D0BD-409B-AA60-04F39D6527F6}" type="datetimeFigureOut">
              <a:rPr lang="en-US" smtClean="0"/>
              <a:t>1/25/2022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92ECCF-100B-493F-AF20-B82958D19A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7255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Lexico</a:t>
            </a:r>
            <a:r>
              <a:rPr lang="en-US" dirty="0"/>
              <a:t>-semantic narrows the set of candidate based on a referent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92ECCF-100B-493F-AF20-B82958D19A4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5927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Rectangles represent observed polytomous responses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𝑡𝑙𝑗𝑖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For time t, trial l, and person j, and item </a:t>
                </a:r>
                <a:r>
                  <a:rPr lang="en-US" dirty="0" err="1"/>
                  <a:t>i</a:t>
                </a: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Rectangles represent observed polytomous responses </a:t>
                </a:r>
                <a:r>
                  <a:rPr lang="en-US" b="0" i="0">
                    <a:latin typeface="Cambria Math" panose="02040503050406030204" pitchFamily="18" charset="0"/>
                  </a:rPr>
                  <a:t>𝑦_𝑡𝑙𝑗𝑖</a:t>
                </a:r>
                <a:endParaRPr lang="en-US" dirty="0"/>
              </a:p>
              <a:p>
                <a:pPr lvl="1"/>
                <a:r>
                  <a:rPr lang="en-US" dirty="0"/>
                  <a:t>For time t, trial l, and person j, and item </a:t>
                </a:r>
                <a:r>
                  <a:rPr lang="en-US" dirty="0" err="1"/>
                  <a:t>i</a:t>
                </a:r>
                <a:endParaRPr lang="en-US" dirty="0"/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92ECCF-100B-493F-AF20-B82958D19A4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0402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Y*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𝒍𝒋𝒊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dirty="0"/>
                  <a:t> includes 1 when</a:t>
                </a:r>
                <a:r>
                  <a:rPr lang="en-US" baseline="0" dirty="0"/>
                  <a:t> participant is looking at the correct location 1 (big elephant) 0  </a:t>
                </a:r>
                <a:r>
                  <a:rPr lang="en-US" baseline="0" dirty="0" err="1"/>
                  <a:t>lexico</a:t>
                </a:r>
                <a:r>
                  <a:rPr lang="en-US" baseline="0" dirty="0"/>
                  <a:t>-semantic competitor 0. Unrelated distractor NA.  This was shown on the last slide.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XTlji2, corresponds to 1 only if participant is looking at a target or a scorable competitor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XCTLJI2 shows the lag covariate of a correct response.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Y*(t-1_lji2 shows whether the participant was looking at the target at the previous time step.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XT(t-1)lji2 shows whether the participant was looking at the target at the previous time step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XC(t-1)lji2 shows whether the participant was looking at the participant was looking at the competitor at the previous time step. </a:t>
                </a:r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Y*</a:t>
                </a:r>
                <a:r>
                  <a:rPr lang="en-US" b="1" i="0">
                    <a:latin typeface="Cambria Math" panose="02040503050406030204" pitchFamily="18" charset="0"/>
                  </a:rPr>
                  <a:t>𝒚_𝒍𝒋𝒊𝟐^∗</a:t>
                </a:r>
                <a:r>
                  <a:rPr lang="en-US" dirty="0"/>
                  <a:t> includes 1 when</a:t>
                </a:r>
                <a:r>
                  <a:rPr lang="en-US" baseline="0" dirty="0"/>
                  <a:t> participant is looking at the correct location 1 (big elephant) 0  </a:t>
                </a:r>
                <a:r>
                  <a:rPr lang="en-US" baseline="0" dirty="0" err="1"/>
                  <a:t>lexico</a:t>
                </a:r>
                <a:r>
                  <a:rPr lang="en-US" baseline="0" dirty="0"/>
                  <a:t>-semantic competitor 0. Unrelated distractor NA.  This was shown on the last slide.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XTlji2, corresponds to 1 only if participant is looking at a target or a scorable competitor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XCTLJI2 shows the lag covariate of a correct response.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Y*(t-1_lji2 shows whether the participant was looking at the target at the previous </a:t>
                </a:r>
                <a:r>
                  <a:rPr lang="en-US"/>
                  <a:t>time step.</a:t>
                </a:r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92ECCF-100B-493F-AF20-B82958D19A4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9934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800" b="0" i="1" u="none" strike="noStrike" baseline="0" dirty="0">
                <a:solidFill>
                  <a:srgbClr val="131413"/>
                </a:solidFill>
                <a:latin typeface="MTMI"/>
              </a:rPr>
              <a:t>(zeta) </a:t>
            </a:r>
            <a:r>
              <a:rPr lang="en-US" sz="1800" b="0" i="1" u="none" strike="noStrike" baseline="0" dirty="0" err="1">
                <a:solidFill>
                  <a:srgbClr val="131413"/>
                </a:solidFill>
                <a:latin typeface="MTMI"/>
              </a:rPr>
              <a:t>ζ</a:t>
            </a:r>
            <a:r>
              <a:rPr lang="en-US" sz="1800" b="0" i="1" u="none" strike="noStrike" baseline="0" dirty="0" err="1">
                <a:solidFill>
                  <a:srgbClr val="131413"/>
                </a:solidFill>
                <a:latin typeface="Times-Italic"/>
              </a:rPr>
              <a:t>r</a:t>
            </a:r>
            <a:r>
              <a:rPr lang="en-US" sz="1800" b="0" i="1" u="none" strike="noStrike" baseline="0" dirty="0">
                <a:solidFill>
                  <a:srgbClr val="131413"/>
                </a:solidFill>
                <a:latin typeface="Times-Italic"/>
              </a:rPr>
              <a:t> </a:t>
            </a:r>
            <a:r>
              <a:rPr lang="en-US" sz="1800" b="0" i="0" u="none" strike="noStrike" baseline="0" dirty="0">
                <a:solidFill>
                  <a:srgbClr val="131413"/>
                </a:solidFill>
                <a:latin typeface="Times-Roman"/>
              </a:rPr>
              <a:t>is a fixed trend effect for node </a:t>
            </a:r>
            <a:r>
              <a:rPr lang="en-US" sz="1800" b="0" i="1" u="none" strike="noStrike" baseline="0" dirty="0">
                <a:solidFill>
                  <a:srgbClr val="131413"/>
                </a:solidFill>
                <a:latin typeface="Times-Italic"/>
              </a:rPr>
              <a:t>r </a:t>
            </a:r>
            <a:r>
              <a:rPr lang="en-US" sz="1800" b="0" i="0" u="none" strike="noStrike" baseline="0" dirty="0">
                <a:solidFill>
                  <a:srgbClr val="131413"/>
                </a:solidFill>
                <a:latin typeface="Times-Roman"/>
              </a:rPr>
              <a:t>. This trend parameter reflects whether or not there is a trend over time in the fixation data.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92ECCF-100B-493F-AF20-B82958D19A4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682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Aic</a:t>
            </a:r>
            <a:r>
              <a:rPr lang="en-US" dirty="0"/>
              <a:t> selects model with lowest mean squared error</a:t>
            </a:r>
          </a:p>
          <a:p>
            <a:r>
              <a:rPr lang="en-US" dirty="0"/>
              <a:t>BIC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92ECCF-100B-493F-AF20-B82958D19A4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6942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Autocorrelation DOES NOT CONVERGE AT ZERO and therefore must be accounted for in the model</a:t>
            </a:r>
          </a:p>
          <a:p>
            <a:endParaRPr lang="en-US" dirty="0"/>
          </a:p>
          <a:p>
            <a:r>
              <a:rPr lang="en-US" dirty="0"/>
              <a:t>Can compare autocorrelation estimates across trials, persons, and items with linear growth models to assess the need for random intercepts across participants.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92ECCF-100B-493F-AF20-B82958D19A4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7629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Contrast covariate: compares the one contrast condition to the two contrast conditions. A significant effect of the first contrast covariate at Node 1 is due to more looks at the target and competitor in the two contrast conditions (participant must </a:t>
            </a:r>
            <a:r>
              <a:rPr lang="en-US" dirty="0" err="1"/>
              <a:t>disambiguoate</a:t>
            </a:r>
            <a:r>
              <a:rPr lang="en-US" dirty="0"/>
              <a:t>).</a:t>
            </a:r>
          </a:p>
          <a:p>
            <a:endParaRPr lang="en-US" dirty="0"/>
          </a:p>
          <a:p>
            <a:r>
              <a:rPr lang="en-US" dirty="0"/>
              <a:t>This effect was negative at node 2 and is a result of more looks at the target than competitors in the one contrast condition compared to the </a:t>
            </a:r>
            <a:r>
              <a:rPr lang="en-US" dirty="0" err="1"/>
              <a:t>twso</a:t>
            </a:r>
            <a:r>
              <a:rPr lang="en-US" dirty="0"/>
              <a:t> contrast conditions. This is likely because the one contrast condition clearly identified the target with activating competitor information. </a:t>
            </a:r>
          </a:p>
          <a:p>
            <a:endParaRPr lang="en-US" dirty="0"/>
          </a:p>
          <a:p>
            <a:r>
              <a:rPr lang="en-US" dirty="0"/>
              <a:t>The privileged condition compares the two, two condition </a:t>
            </a:r>
            <a:r>
              <a:rPr lang="en-US" dirty="0" err="1"/>
              <a:t>contrats</a:t>
            </a:r>
            <a:r>
              <a:rPr lang="en-US" dirty="0"/>
              <a:t>. Let’s not dig into this result.</a:t>
            </a:r>
          </a:p>
          <a:p>
            <a:endParaRPr lang="en-US" dirty="0"/>
          </a:p>
          <a:p>
            <a:r>
              <a:rPr lang="en-US" dirty="0"/>
              <a:t>Interpretation: AR was significant at node 1 and node 2. This effect size is interpreted such that there are strong carry over </a:t>
            </a:r>
            <a:r>
              <a:rPr lang="en-US" dirty="0" err="1"/>
              <a:t>effe</a:t>
            </a:r>
            <a:r>
              <a:rPr lang="en-US" dirty="0"/>
              <a:t> </a:t>
            </a:r>
            <a:r>
              <a:rPr lang="en-US" dirty="0" err="1"/>
              <a:t>cts</a:t>
            </a:r>
            <a:r>
              <a:rPr lang="en-US" dirty="0"/>
              <a:t> from a target or competitor at time t-1to target or </a:t>
            </a:r>
            <a:r>
              <a:rPr lang="en-US" dirty="0" err="1"/>
              <a:t>comepetitor</a:t>
            </a:r>
            <a:r>
              <a:rPr lang="en-US" dirty="0"/>
              <a:t> at tie point 21.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92ECCF-100B-493F-AF20-B82958D19A45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4017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E1DAB-05DD-4B18-927C-99CA97AF4E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917EE0-B732-4C70-9399-424EFF7411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505324-00E6-4C9B-A1F6-D91F23D63A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41A22-088D-4FA7-8766-27916DF0121B}" type="datetimeFigureOut">
              <a:rPr lang="en-US" smtClean="0"/>
              <a:t>1/25/2022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116347-02EF-48ED-AD97-7425AD058C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82ACFE-111A-4FEE-BA75-B16225A2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583227-7A81-4550-8A8C-53BB48C81C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538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A79961-6600-45C0-9D9B-FFC1F2F4E8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E8A6E0D-CBA3-428B-8DCE-D35FB34149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589269-F021-487B-91E6-02FFE31DFC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41A22-088D-4FA7-8766-27916DF0121B}" type="datetimeFigureOut">
              <a:rPr lang="en-US" smtClean="0"/>
              <a:t>1/25/2022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259A6D-31A3-4F86-99DB-8775708DA1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DB77E8-C4EF-47BA-A606-715A3CFB5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583227-7A81-4550-8A8C-53BB48C81C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2761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898F13B-83C5-4187-8EB7-DCB71EBC7D8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EB71CE8-68BC-45D6-B141-06001BC0E8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C16318-C20D-4D10-B6F1-704E9A5F93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41A22-088D-4FA7-8766-27916DF0121B}" type="datetimeFigureOut">
              <a:rPr lang="en-US" smtClean="0"/>
              <a:t>1/25/2022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6C80FA-41FD-47EE-B4D2-BC9AA42176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EF253B-C5C6-48B3-95B5-43FF31196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583227-7A81-4550-8A8C-53BB48C81C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6870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0AC227-20CB-4390-A0AD-875ED9AC8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536C1F-2469-41B5-8767-B8FAF90719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F68762-FA50-4B23-ADFC-33DF6F30F0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41A22-088D-4FA7-8766-27916DF0121B}" type="datetimeFigureOut">
              <a:rPr lang="en-US" smtClean="0"/>
              <a:t>1/25/2022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9A47F2-8A9A-4B7E-9C07-28326A1504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7C9A6C-594F-4E46-B18F-3DE382E38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583227-7A81-4550-8A8C-53BB48C81C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2396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A1409-A169-4CA9-AD44-3472AF9413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ED3528-0973-4F14-A9EC-6224E11696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A0CEE4-2CA5-4BFC-BCC9-639B0918A2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41A22-088D-4FA7-8766-27916DF0121B}" type="datetimeFigureOut">
              <a:rPr lang="en-US" smtClean="0"/>
              <a:t>1/25/2022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A4CC55-3460-4A08-B67C-FD3077DFF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B6A260-E3C9-440F-8185-F48BA9420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583227-7A81-4550-8A8C-53BB48C81C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6444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7E08E-3609-4D4B-954C-0B70D654BF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51C97D-D22D-49A5-971A-1DB59786184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D4741D-2673-4BD3-88C4-E2AD2F62EF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BEC674-3203-499C-8B98-2F9852C5A3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41A22-088D-4FA7-8766-27916DF0121B}" type="datetimeFigureOut">
              <a:rPr lang="en-US" smtClean="0"/>
              <a:t>1/25/2022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E1E931-1F40-4F18-8C6B-A7DBD6F04C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BF8814-0731-4950-B369-D38530DC9F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583227-7A81-4550-8A8C-53BB48C81C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3272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56F99-F457-49FF-81B3-C4E83693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992F8E-F582-42F5-8E25-C71302E0BA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9ECCCC-605F-46CF-9E1A-E907EE18C8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00DBD0-D9DD-4AB8-BAB7-DC754D6611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9B853E7-E6F1-4730-B291-751FF72F368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BBC3833-AF89-4012-83BA-F872980D3E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41A22-088D-4FA7-8766-27916DF0121B}" type="datetimeFigureOut">
              <a:rPr lang="en-US" smtClean="0"/>
              <a:t>1/25/2022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34525C-E614-4463-A364-FEC8DB8A4B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E76C90B-9CF9-4EFC-A08C-EF9168ABC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583227-7A81-4550-8A8C-53BB48C81C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8495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DA2CCB-0C6E-4348-9C87-646496555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A2F8A6B-4669-413F-AF97-407C3632A6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41A22-088D-4FA7-8766-27916DF0121B}" type="datetimeFigureOut">
              <a:rPr lang="en-US" smtClean="0"/>
              <a:t>1/25/2022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5C7000-0400-4DC7-90CA-E982132B7A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961004-43E4-444C-B8BD-3C9C151B8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583227-7A81-4550-8A8C-53BB48C81C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3314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5CB85F2-0244-457F-A582-6193AB3525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41A22-088D-4FA7-8766-27916DF0121B}" type="datetimeFigureOut">
              <a:rPr lang="en-US" smtClean="0"/>
              <a:t>1/25/2022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E1A311-C751-4487-8E5B-B5C1F33FE7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DB9909-07DA-4D16-A544-CBE3822D4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583227-7A81-4550-8A8C-53BB48C81C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1774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85BD0-7EE8-448A-9E17-6C93306523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C2B072-2558-4F7E-A530-67257A0031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53D6DD-FA75-42FE-9F98-533649E16A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F511A0-FD26-47E6-B832-BFADA71036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41A22-088D-4FA7-8766-27916DF0121B}" type="datetimeFigureOut">
              <a:rPr lang="en-US" smtClean="0"/>
              <a:t>1/25/2022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E9E6AC-BA2F-46AA-803D-FE8406276D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43D061-1AB1-4F46-B0AD-357B7CA4B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583227-7A81-4550-8A8C-53BB48C81C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5661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639C5-5807-4650-A48F-E81959998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630E332-1C31-4B5A-A835-9F7B1F14B1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3DF62C-6A73-4332-A24A-7D3DBF6D11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E2F65C-790F-4543-91A5-9503322248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41A22-088D-4FA7-8766-27916DF0121B}" type="datetimeFigureOut">
              <a:rPr lang="en-US" smtClean="0"/>
              <a:t>1/25/2022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C69B6A-37FF-44AD-90A0-3E6ADF3AD0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0E9528-C79C-44A0-8420-86A574A0FC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583227-7A81-4550-8A8C-53BB48C81C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5913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4D73823-1BC7-4A9A-A7E1-380698DB8C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A980AE-8F50-45D9-A4DD-F976C5C0A8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6B8712-C288-42BC-A190-0BEEA74252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241A22-088D-4FA7-8766-27916DF0121B}" type="datetimeFigureOut">
              <a:rPr lang="en-US" smtClean="0"/>
              <a:t>1/25/2022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3BDA75-9E64-486B-BC14-05E083E645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794AB3-6AD4-4CC6-9625-F25D2582E0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583227-7A81-4550-8A8C-53BB48C81C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7389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AE6FD9-EE30-49AF-971D-5DA6BEE2DB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74324" y="214549"/>
            <a:ext cx="9896272" cy="2387600"/>
          </a:xfrm>
        </p:spPr>
        <p:txBody>
          <a:bodyPr>
            <a:normAutofit fontScale="90000"/>
          </a:bodyPr>
          <a:lstStyle/>
          <a:p>
            <a:r>
              <a:rPr lang="en-US" dirty="0"/>
              <a:t>VA Aphasia Lab</a:t>
            </a:r>
            <a:br>
              <a:rPr lang="en-US" dirty="0"/>
            </a:br>
            <a:r>
              <a:rPr lang="en-US" dirty="0"/>
              <a:t>Dose Response 2, Aim b journal review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E0989C-7A96-4FA1-A4EE-CA26E00544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035774"/>
            <a:ext cx="9144000" cy="503034"/>
          </a:xfrm>
        </p:spPr>
        <p:txBody>
          <a:bodyPr/>
          <a:lstStyle/>
          <a:p>
            <a:r>
              <a:rPr lang="en-US" dirty="0"/>
              <a:t>Created in </a:t>
            </a:r>
            <a:r>
              <a:rPr lang="en-US" dirty="0" err="1"/>
              <a:t>Rstudio</a:t>
            </a:r>
            <a:r>
              <a:rPr lang="en-US" dirty="0"/>
              <a:t> by AMS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318116-54A4-4B4E-A6D3-434A165518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3864" y="3538808"/>
            <a:ext cx="5484509" cy="3104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6292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A6289-C270-4648-B765-1A4975BCA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Why gaze?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BB3AE5-34E2-4400-8D2B-09065EF77D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Gaze is probabilistically directed to individual fixation locations </a:t>
            </a:r>
          </a:p>
          <a:p>
            <a:r>
              <a:rPr lang="en-US" dirty="0"/>
              <a:t>Location driven by several competing cognitive processes.</a:t>
            </a:r>
          </a:p>
        </p:txBody>
      </p:sp>
      <p:pic>
        <p:nvPicPr>
          <p:cNvPr id="4" name="Picture 3" descr="Fig. 3">
            <a:extLst>
              <a:ext uri="{FF2B5EF4-FFF2-40B4-BE49-F238E27FC236}">
                <a16:creationId xmlns:a16="http://schemas.microsoft.com/office/drawing/2014/main" id="{C3F15C7A-32AC-4A6D-B431-BD27A7BB68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173" y="4776470"/>
            <a:ext cx="2972435" cy="153543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E32CB0F-9053-442C-AA11-C70EC9D1BA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2810" y="4552727"/>
            <a:ext cx="6676118" cy="175917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BDCF1A-D8E3-4C05-AB79-35DAEE2DD529}"/>
              </a:ext>
            </a:extLst>
          </p:cNvPr>
          <p:cNvSpPr txBox="1"/>
          <p:nvPr/>
        </p:nvSpPr>
        <p:spPr>
          <a:xfrm>
            <a:off x="476655" y="3429000"/>
            <a:ext cx="38734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Competition:</a:t>
            </a:r>
          </a:p>
          <a:p>
            <a:r>
              <a:rPr lang="en-US" dirty="0"/>
              <a:t>The semantic–lexical–auditory–motor model (SLAM)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3535B2-7405-4E71-853F-10E0AE366D6E}"/>
              </a:ext>
            </a:extLst>
          </p:cNvPr>
          <p:cNvSpPr txBox="1"/>
          <p:nvPr/>
        </p:nvSpPr>
        <p:spPr>
          <a:xfrm>
            <a:off x="552635" y="6413327"/>
            <a:ext cx="6094520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(Walker &amp; Hickok, 2016)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715A46E-EFB5-4618-B3A8-A14FC2D6162C}"/>
              </a:ext>
            </a:extLst>
          </p:cNvPr>
          <p:cNvSpPr txBox="1"/>
          <p:nvPr/>
        </p:nvSpPr>
        <p:spPr>
          <a:xfrm>
            <a:off x="5657295" y="6360488"/>
            <a:ext cx="6094520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(Walker et al., 2018)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8F2F80-42F7-4A15-B9FA-1159AF38310D}"/>
              </a:ext>
            </a:extLst>
          </p:cNvPr>
          <p:cNvSpPr txBox="1"/>
          <p:nvPr/>
        </p:nvSpPr>
        <p:spPr>
          <a:xfrm>
            <a:off x="5272076" y="3393033"/>
            <a:ext cx="50615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Probabilistic:</a:t>
            </a:r>
          </a:p>
          <a:p>
            <a:r>
              <a:rPr lang="en-US" dirty="0"/>
              <a:t>MPT model of word production including various error types and response</a:t>
            </a:r>
          </a:p>
        </p:txBody>
      </p:sp>
    </p:spTree>
    <p:extLst>
      <p:ext uri="{BB962C8B-B14F-4D97-AF65-F5344CB8AC3E}">
        <p14:creationId xmlns:p14="http://schemas.microsoft.com/office/powerpoint/2010/main" val="29557345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B38132-2033-4410-8659-73B569AB8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986CB6-D5AE-4AFC-B173-D191ACFC85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Generalized linear model (GLM) variants that include time series data:</a:t>
            </a:r>
          </a:p>
          <a:p>
            <a:pPr lvl="1"/>
            <a:r>
              <a:rPr lang="en-US" dirty="0"/>
              <a:t>Dynamic GLM (DGLM)</a:t>
            </a:r>
          </a:p>
          <a:p>
            <a:pPr lvl="1"/>
            <a:r>
              <a:rPr lang="en-US" dirty="0"/>
              <a:t>State space models</a:t>
            </a:r>
          </a:p>
          <a:p>
            <a:pPr lvl="1"/>
            <a:r>
              <a:rPr lang="en-US" dirty="0"/>
              <a:t>Generalized linear mixed effects model (GLMM)</a:t>
            </a:r>
          </a:p>
          <a:p>
            <a:r>
              <a:rPr lang="en-US" dirty="0"/>
              <a:t>What does dynamic mean?</a:t>
            </a:r>
          </a:p>
          <a:p>
            <a:pPr lvl="1"/>
            <a:r>
              <a:rPr lang="en-US" dirty="0"/>
              <a:t>Cho et al report that a dynamic model accounts for processes including trend and/or serial autocorrelation</a:t>
            </a:r>
          </a:p>
          <a:p>
            <a:pPr lvl="2"/>
            <a:r>
              <a:rPr lang="en-US" dirty="0"/>
              <a:t>Autocorrelation: correlation between elements in a series separated by a defined time interval. See equation 1</a:t>
            </a:r>
          </a:p>
        </p:txBody>
      </p:sp>
    </p:spTree>
    <p:extLst>
      <p:ext uri="{BB962C8B-B14F-4D97-AF65-F5344CB8AC3E}">
        <p14:creationId xmlns:p14="http://schemas.microsoft.com/office/powerpoint/2010/main" val="20704808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26185-86BE-4DF2-A71F-B7E0CA7CF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GLMM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83BBED-E9AC-4A2E-BAE7-7BF287F66B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Require item and person level random effects to reduce bias (no biggie) </a:t>
            </a:r>
          </a:p>
          <a:p>
            <a:r>
              <a:rPr lang="en-US" dirty="0"/>
              <a:t>Literature has historically lacked a GLMM that also models item effects along with the heterogeneity in autocorrelation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(Cho et al., 2018)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Although autocorrelation has been integrated in to the GLMMs described, eye tracking data has yet to be integrated into a model with level changes AND an autoregressive covariate. 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54201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BD86E81-77BA-4BBE-BB86-C21763D1FA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5487" y="576262"/>
            <a:ext cx="8201025" cy="5705475"/>
          </a:xfrm>
          <a:prstGeom prst="rect">
            <a:avLst/>
          </a:prstGeom>
        </p:spPr>
      </p:pic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EA9A3B4C-BA66-41C1-868B-6FD2FBC380A0}"/>
              </a:ext>
            </a:extLst>
          </p:cNvPr>
          <p:cNvSpPr/>
          <p:nvPr/>
        </p:nvSpPr>
        <p:spPr>
          <a:xfrm>
            <a:off x="-198369" y="-71562"/>
            <a:ext cx="2285586" cy="2017644"/>
          </a:xfrm>
          <a:prstGeom prst="wedgeRoundRectCallout">
            <a:avLst>
              <a:gd name="adj1" fmla="val 44451"/>
              <a:gd name="adj2" fmla="val 6407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You down with MPT?</a:t>
            </a:r>
          </a:p>
        </p:txBody>
      </p: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9C341F15-587C-4AEC-8A2C-F5377E2CF86C}"/>
              </a:ext>
            </a:extLst>
          </p:cNvPr>
          <p:cNvSpPr/>
          <p:nvPr/>
        </p:nvSpPr>
        <p:spPr>
          <a:xfrm>
            <a:off x="9737558" y="1549878"/>
            <a:ext cx="2435087" cy="1490870"/>
          </a:xfrm>
          <a:prstGeom prst="wedgeRoundRectCallout">
            <a:avLst>
              <a:gd name="adj1" fmla="val -54827"/>
              <a:gd name="adj2" fmla="val 8509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Yeah, you know me!</a:t>
            </a:r>
          </a:p>
        </p:txBody>
      </p:sp>
      <p:sp>
        <p:nvSpPr>
          <p:cNvPr id="12" name="Speech Bubble: Rectangle with Corners Rounded 11">
            <a:extLst>
              <a:ext uri="{FF2B5EF4-FFF2-40B4-BE49-F238E27FC236}">
                <a16:creationId xmlns:a16="http://schemas.microsoft.com/office/drawing/2014/main" id="{9B8B1885-29F3-44CE-AA13-B67B1B352CF0}"/>
              </a:ext>
            </a:extLst>
          </p:cNvPr>
          <p:cNvSpPr/>
          <p:nvPr/>
        </p:nvSpPr>
        <p:spPr>
          <a:xfrm>
            <a:off x="7302471" y="455212"/>
            <a:ext cx="2435087" cy="1490870"/>
          </a:xfrm>
          <a:prstGeom prst="wedgeRoundRectCallout">
            <a:avLst>
              <a:gd name="adj1" fmla="val -54827"/>
              <a:gd name="adj2" fmla="val 8509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With autoregressive covariates, maybe?</a:t>
            </a:r>
          </a:p>
        </p:txBody>
      </p:sp>
    </p:spTree>
    <p:extLst>
      <p:ext uri="{BB962C8B-B14F-4D97-AF65-F5344CB8AC3E}">
        <p14:creationId xmlns:p14="http://schemas.microsoft.com/office/powerpoint/2010/main" val="27069220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93A975-860F-432E-A77F-D55ADD5A5E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6229"/>
            <a:ext cx="10515600" cy="1325563"/>
          </a:xfrm>
        </p:spPr>
        <p:txBody>
          <a:bodyPr/>
          <a:lstStyle/>
          <a:p>
            <a:r>
              <a:rPr lang="en-US" dirty="0"/>
              <a:t>Multinomial processing tree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F0725F-7DE9-47D5-8DBD-8E424BC60A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426" y="1247775"/>
            <a:ext cx="8749748" cy="436245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76D83923-8532-40A7-A077-BC9F5EBAB280}"/>
              </a:ext>
            </a:extLst>
          </p:cNvPr>
          <p:cNvSpPr/>
          <p:nvPr/>
        </p:nvSpPr>
        <p:spPr>
          <a:xfrm>
            <a:off x="3186980" y="1653503"/>
            <a:ext cx="1280160" cy="919835"/>
          </a:xfrm>
          <a:prstGeom prst="ellipse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6999724-13A4-4A94-85AD-CC471A42D718}"/>
              </a:ext>
            </a:extLst>
          </p:cNvPr>
          <p:cNvSpPr/>
          <p:nvPr/>
        </p:nvSpPr>
        <p:spPr>
          <a:xfrm>
            <a:off x="5091178" y="3086063"/>
            <a:ext cx="1280160" cy="919835"/>
          </a:xfrm>
          <a:prstGeom prst="ellipse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806A439-4099-421A-8CC0-B248D5E2A631}"/>
              </a:ext>
            </a:extLst>
          </p:cNvPr>
          <p:cNvCxnSpPr>
            <a:cxnSpLocks/>
          </p:cNvCxnSpPr>
          <p:nvPr/>
        </p:nvCxnSpPr>
        <p:spPr>
          <a:xfrm flipH="1">
            <a:off x="1784781" y="2573338"/>
            <a:ext cx="2042280" cy="2151061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771E5BF-958A-4B2A-AD6C-F8E79866A69A}"/>
              </a:ext>
            </a:extLst>
          </p:cNvPr>
          <p:cNvCxnSpPr>
            <a:cxnSpLocks/>
            <a:stCxn id="10" idx="4"/>
          </p:cNvCxnSpPr>
          <p:nvPr/>
        </p:nvCxnSpPr>
        <p:spPr>
          <a:xfrm>
            <a:off x="3827060" y="2573338"/>
            <a:ext cx="1264118" cy="756852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CBA462E-4076-458A-B5C8-0AF53585A398}"/>
              </a:ext>
            </a:extLst>
          </p:cNvPr>
          <p:cNvCxnSpPr>
            <a:cxnSpLocks/>
            <a:stCxn id="11" idx="3"/>
          </p:cNvCxnSpPr>
          <p:nvPr/>
        </p:nvCxnSpPr>
        <p:spPr>
          <a:xfrm flipH="1">
            <a:off x="4539986" y="3871191"/>
            <a:ext cx="738667" cy="784562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678201E-8156-4615-BC72-9D57DC0D2F5B}"/>
              </a:ext>
            </a:extLst>
          </p:cNvPr>
          <p:cNvCxnSpPr>
            <a:cxnSpLocks/>
          </p:cNvCxnSpPr>
          <p:nvPr/>
        </p:nvCxnSpPr>
        <p:spPr>
          <a:xfrm>
            <a:off x="6215233" y="3859915"/>
            <a:ext cx="1046938" cy="731185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B252240-9DCE-4CEE-8A44-2E8972ED3084}"/>
              </a:ext>
            </a:extLst>
          </p:cNvPr>
          <p:cNvSpPr txBox="1"/>
          <p:nvPr/>
        </p:nvSpPr>
        <p:spPr>
          <a:xfrm>
            <a:off x="7976574" y="1346015"/>
            <a:ext cx="276245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Nodes: Blue spheres</a:t>
            </a:r>
          </a:p>
          <a:p>
            <a:r>
              <a:rPr lang="en-US" dirty="0"/>
              <a:t>Branches: Red lines</a:t>
            </a:r>
          </a:p>
          <a:p>
            <a:r>
              <a:rPr lang="en-US" dirty="0"/>
              <a:t>Leaves: Black rectangle</a:t>
            </a:r>
          </a:p>
          <a:p>
            <a:endParaRPr lang="en-US" dirty="0"/>
          </a:p>
          <a:p>
            <a:r>
              <a:rPr lang="en-US" i="1" dirty="0"/>
              <a:t>y</a:t>
            </a:r>
            <a:r>
              <a:rPr lang="en-US" dirty="0"/>
              <a:t> fixation index</a:t>
            </a:r>
          </a:p>
          <a:p>
            <a:r>
              <a:rPr lang="en-US" i="1" dirty="0"/>
              <a:t>t </a:t>
            </a:r>
            <a:r>
              <a:rPr lang="en-US" dirty="0"/>
              <a:t>time point</a:t>
            </a:r>
          </a:p>
          <a:p>
            <a:r>
              <a:rPr lang="en-US" i="1" dirty="0"/>
              <a:t>l </a:t>
            </a:r>
            <a:r>
              <a:rPr lang="en-US" dirty="0"/>
              <a:t>trial</a:t>
            </a:r>
          </a:p>
          <a:p>
            <a:r>
              <a:rPr lang="en-US" i="1" dirty="0"/>
              <a:t>j </a:t>
            </a:r>
            <a:r>
              <a:rPr lang="en-US" dirty="0"/>
              <a:t>person</a:t>
            </a:r>
          </a:p>
          <a:p>
            <a:r>
              <a:rPr lang="en-US" i="1" dirty="0" err="1"/>
              <a:t>i</a:t>
            </a:r>
            <a:r>
              <a:rPr lang="en-US" i="1" dirty="0"/>
              <a:t> </a:t>
            </a:r>
            <a:r>
              <a:rPr lang="en-US" dirty="0"/>
              <a:t>item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5C1724-5B41-4E92-9BF3-6B8C01F173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8953" y="5271403"/>
            <a:ext cx="1409700" cy="11239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ACF64F7-00DD-4758-9981-9EF2C0B9A9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2250" y="5271606"/>
            <a:ext cx="1763228" cy="112374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3421E00-9D99-4A41-962F-BB78D7697F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7872" y="5271403"/>
            <a:ext cx="953817" cy="96628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F5DE1CC-6C5D-4AF6-9E26-42449B52FCA7}"/>
              </a:ext>
            </a:extLst>
          </p:cNvPr>
          <p:cNvSpPr txBox="1"/>
          <p:nvPr/>
        </p:nvSpPr>
        <p:spPr>
          <a:xfrm>
            <a:off x="3891414" y="6321260"/>
            <a:ext cx="138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Big envelope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0A680E9-FEF2-4171-B347-1E3237FE00C1}"/>
              </a:ext>
            </a:extLst>
          </p:cNvPr>
          <p:cNvSpPr txBox="1"/>
          <p:nvPr/>
        </p:nvSpPr>
        <p:spPr>
          <a:xfrm>
            <a:off x="6774286" y="6320331"/>
            <a:ext cx="13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Big elephant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09D209E-A608-4079-A1F0-251A529ACDC0}"/>
              </a:ext>
            </a:extLst>
          </p:cNvPr>
          <p:cNvSpPr txBox="1"/>
          <p:nvPr/>
        </p:nvSpPr>
        <p:spPr>
          <a:xfrm>
            <a:off x="1330029" y="6308209"/>
            <a:ext cx="881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banana</a:t>
            </a:r>
          </a:p>
        </p:txBody>
      </p:sp>
    </p:spTree>
    <p:extLst>
      <p:ext uri="{BB962C8B-B14F-4D97-AF65-F5344CB8AC3E}">
        <p14:creationId xmlns:p14="http://schemas.microsoft.com/office/powerpoint/2010/main" val="42651046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D972E-9D0B-45E6-9BA0-E9063ED19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Although MPT models are not new…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8B7D25-9554-4CB4-8D2C-53BC0D8547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novelty of the proposed model comes from three features:</a:t>
            </a:r>
          </a:p>
          <a:p>
            <a:pPr lvl="1"/>
            <a:r>
              <a:rPr lang="en-US" dirty="0"/>
              <a:t>Tree structure: Differential processing depending on response option</a:t>
            </a:r>
          </a:p>
          <a:p>
            <a:pPr lvl="1"/>
            <a:r>
              <a:rPr lang="en-US" dirty="0"/>
              <a:t>Permitting heterogeneity of processes, nestled well within the Item Response theory framework</a:t>
            </a:r>
          </a:p>
          <a:p>
            <a:pPr lvl="1"/>
            <a:r>
              <a:rPr lang="en-US" dirty="0"/>
              <a:t>Change processes as included in time series models (autocorrelation covariates)</a:t>
            </a:r>
          </a:p>
        </p:txBody>
      </p:sp>
    </p:spTree>
    <p:extLst>
      <p:ext uri="{BB962C8B-B14F-4D97-AF65-F5344CB8AC3E}">
        <p14:creationId xmlns:p14="http://schemas.microsoft.com/office/powerpoint/2010/main" val="4231054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36CE8F-F2AC-4C30-B86A-3B7C594318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 et al data: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5942B6-AA4A-4FC6-854D-1BF09417D1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Example data examines how listener's interpret instructions</a:t>
            </a:r>
          </a:p>
          <a:p>
            <a:pPr lvl="1"/>
            <a:r>
              <a:rPr lang="en-US" dirty="0"/>
              <a:t>“Click on the small elephant”</a:t>
            </a:r>
          </a:p>
          <a:p>
            <a:pPr lvl="1"/>
            <a:r>
              <a:rPr lang="en-US" dirty="0"/>
              <a:t>Only includes comprehension side of the experiment</a:t>
            </a:r>
          </a:p>
          <a:p>
            <a:pPr lvl="1"/>
            <a:r>
              <a:rPr lang="en-US" dirty="0"/>
              <a:t>n = 152</a:t>
            </a:r>
          </a:p>
          <a:p>
            <a:pPr lvl="1"/>
            <a:r>
              <a:rPr lang="en-US" dirty="0"/>
              <a:t>n trials = 288 total, 96 filler,  96 production, 96 comprehension</a:t>
            </a:r>
          </a:p>
          <a:p>
            <a:pPr lvl="1"/>
            <a:r>
              <a:rPr lang="en-US" dirty="0"/>
              <a:t>Only comprehension included in this analysis</a:t>
            </a:r>
          </a:p>
          <a:p>
            <a:pPr lvl="2"/>
            <a:r>
              <a:rPr lang="en-US" dirty="0"/>
              <a:t>Final n trials = 96</a:t>
            </a:r>
          </a:p>
          <a:p>
            <a:pPr lvl="1"/>
            <a:r>
              <a:rPr lang="en-US" dirty="0"/>
              <a:t>Total observations include din final model: 8886 </a:t>
            </a:r>
          </a:p>
          <a:p>
            <a:pPr lvl="2"/>
            <a:r>
              <a:rPr lang="en-US" dirty="0"/>
              <a:t>152 </a:t>
            </a:r>
            <a:r>
              <a:rPr lang="en-US" dirty="0" err="1"/>
              <a:t>obs</a:t>
            </a:r>
            <a:r>
              <a:rPr lang="en-US" dirty="0"/>
              <a:t> * 96 trials = 14,592</a:t>
            </a:r>
          </a:p>
          <a:p>
            <a:pPr lvl="2"/>
            <a:r>
              <a:rPr lang="en-US" dirty="0"/>
              <a:t>8886 were comprehension</a:t>
            </a:r>
          </a:p>
          <a:p>
            <a:pPr lvl="2"/>
            <a:r>
              <a:rPr lang="en-US" dirty="0"/>
              <a:t>Remaining were production</a:t>
            </a:r>
          </a:p>
          <a:p>
            <a:r>
              <a:rPr lang="en-US" dirty="0"/>
              <a:t>Task: click on the item</a:t>
            </a:r>
          </a:p>
        </p:txBody>
      </p:sp>
    </p:spTree>
    <p:extLst>
      <p:ext uri="{BB962C8B-B14F-4D97-AF65-F5344CB8AC3E}">
        <p14:creationId xmlns:p14="http://schemas.microsoft.com/office/powerpoint/2010/main" val="41989874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47D929-B2D2-466D-B48C-51C7216B2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Data wrangling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4789ED-D96B-463C-BE64-7BD03B40E6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en-US" dirty="0"/>
              <a:t>Fixation time (t = time in </a:t>
            </a:r>
            <a:r>
              <a:rPr lang="en-US" dirty="0" err="1"/>
              <a:t>ms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5 &gt; t &lt; 10, t = 10</a:t>
            </a:r>
          </a:p>
          <a:p>
            <a:pPr lvl="1"/>
            <a:r>
              <a:rPr lang="en-US" dirty="0"/>
              <a:t>5 &lt; t, t = 0</a:t>
            </a:r>
          </a:p>
          <a:p>
            <a:pPr lvl="1"/>
            <a:r>
              <a:rPr lang="en-US" dirty="0"/>
              <a:t> </a:t>
            </a:r>
          </a:p>
          <a:p>
            <a:pPr algn="l"/>
            <a:r>
              <a:rPr lang="en-US" dirty="0"/>
              <a:t>Non-fixation events (blinks and saccades) were treated in the same way</a:t>
            </a:r>
          </a:p>
          <a:p>
            <a:pPr lvl="1"/>
            <a:r>
              <a:rPr lang="en-US" sz="2800" dirty="0"/>
              <a:t> </a:t>
            </a:r>
            <a:r>
              <a:rPr lang="en-US" sz="2000" dirty="0"/>
              <a:t>Assigning the duration of blink or saccade to the next object that was fixated</a:t>
            </a:r>
          </a:p>
        </p:txBody>
      </p:sp>
      <p:pic>
        <p:nvPicPr>
          <p:cNvPr id="3074" name="Picture 2" descr="Lasso Sunset Cowboy Photograph by Shawn Hamilton">
            <a:extLst>
              <a:ext uri="{FF2B5EF4-FFF2-40B4-BE49-F238E27FC236}">
                <a16:creationId xmlns:a16="http://schemas.microsoft.com/office/drawing/2014/main" id="{C6B625BF-0F07-4E7F-B432-B7CE8D3043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0705" y="5377"/>
            <a:ext cx="1871295" cy="1168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69821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93A975-860F-432E-A77F-D55ADD5A5E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3885" y="214848"/>
            <a:ext cx="10515600" cy="1325563"/>
          </a:xfrm>
        </p:spPr>
        <p:txBody>
          <a:bodyPr/>
          <a:lstStyle/>
          <a:p>
            <a:r>
              <a:rPr lang="en-US" dirty="0"/>
              <a:t>Structure of Cho et al dynamic MPT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8208F9B-D5FA-4A0B-8263-8E9282C7D76C}"/>
              </a:ext>
            </a:extLst>
          </p:cNvPr>
          <p:cNvGrpSpPr/>
          <p:nvPr/>
        </p:nvGrpSpPr>
        <p:grpSpPr>
          <a:xfrm>
            <a:off x="-414270" y="1540411"/>
            <a:ext cx="8749748" cy="4362450"/>
            <a:chOff x="1201853" y="1690688"/>
            <a:chExt cx="8749748" cy="436245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2F0725F-7DE9-47D5-8DBD-8E424BC60A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01853" y="1690688"/>
              <a:ext cx="8749748" cy="4362450"/>
            </a:xfrm>
            <a:prstGeom prst="rect">
              <a:avLst/>
            </a:prstGeom>
          </p:spPr>
        </p:pic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6D83923-8532-40A7-A077-BC9F5EBAB280}"/>
                </a:ext>
              </a:extLst>
            </p:cNvPr>
            <p:cNvSpPr/>
            <p:nvPr/>
          </p:nvSpPr>
          <p:spPr>
            <a:xfrm>
              <a:off x="4077407" y="2096416"/>
              <a:ext cx="1280160" cy="919835"/>
            </a:xfrm>
            <a:prstGeom prst="ellipse">
              <a:avLst/>
            </a:prstGeom>
            <a:noFill/>
            <a:ln w="349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F6999724-13A4-4A94-85AD-CC471A42D718}"/>
                </a:ext>
              </a:extLst>
            </p:cNvPr>
            <p:cNvSpPr/>
            <p:nvPr/>
          </p:nvSpPr>
          <p:spPr>
            <a:xfrm>
              <a:off x="5981605" y="3528976"/>
              <a:ext cx="1280160" cy="919835"/>
            </a:xfrm>
            <a:prstGeom prst="ellipse">
              <a:avLst/>
            </a:prstGeom>
            <a:noFill/>
            <a:ln w="349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B806A439-4099-421A-8CC0-B248D5E2A6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75208" y="3016251"/>
              <a:ext cx="2042280" cy="2151061"/>
            </a:xfrm>
            <a:prstGeom prst="straightConnector1">
              <a:avLst/>
            </a:prstGeom>
            <a:ln w="349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3771E5BF-958A-4B2A-AD6C-F8E79866A69A}"/>
                </a:ext>
              </a:extLst>
            </p:cNvPr>
            <p:cNvCxnSpPr>
              <a:cxnSpLocks/>
              <a:stCxn id="10" idx="4"/>
            </p:cNvCxnSpPr>
            <p:nvPr/>
          </p:nvCxnSpPr>
          <p:spPr>
            <a:xfrm>
              <a:off x="4717487" y="3016251"/>
              <a:ext cx="1264118" cy="756852"/>
            </a:xfrm>
            <a:prstGeom prst="straightConnector1">
              <a:avLst/>
            </a:prstGeom>
            <a:ln w="349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9CBA462E-4076-458A-B5C8-0AF53585A398}"/>
                </a:ext>
              </a:extLst>
            </p:cNvPr>
            <p:cNvCxnSpPr>
              <a:cxnSpLocks/>
              <a:stCxn id="11" idx="3"/>
            </p:cNvCxnSpPr>
            <p:nvPr/>
          </p:nvCxnSpPr>
          <p:spPr>
            <a:xfrm flipH="1">
              <a:off x="5430413" y="4314104"/>
              <a:ext cx="738667" cy="784562"/>
            </a:xfrm>
            <a:prstGeom prst="straightConnector1">
              <a:avLst/>
            </a:prstGeom>
            <a:ln w="349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B678201E-8156-4615-BC72-9D57DC0D2F5B}"/>
                </a:ext>
              </a:extLst>
            </p:cNvPr>
            <p:cNvCxnSpPr>
              <a:cxnSpLocks/>
            </p:cNvCxnSpPr>
            <p:nvPr/>
          </p:nvCxnSpPr>
          <p:spPr>
            <a:xfrm>
              <a:off x="7105660" y="4302828"/>
              <a:ext cx="1046938" cy="731185"/>
            </a:xfrm>
            <a:prstGeom prst="straightConnector1">
              <a:avLst/>
            </a:prstGeom>
            <a:ln w="349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DB252240-9DCE-4CEE-8A44-2E8972ED3084}"/>
              </a:ext>
            </a:extLst>
          </p:cNvPr>
          <p:cNvSpPr txBox="1"/>
          <p:nvPr/>
        </p:nvSpPr>
        <p:spPr>
          <a:xfrm>
            <a:off x="7789340" y="4948389"/>
            <a:ext cx="42244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Nodes: Blue spheres</a:t>
            </a:r>
          </a:p>
          <a:p>
            <a:r>
              <a:rPr lang="en-US" dirty="0"/>
              <a:t>Branches: Red lines</a:t>
            </a:r>
          </a:p>
          <a:p>
            <a:r>
              <a:rPr lang="en-US" dirty="0"/>
              <a:t>Leaves/terminal nodes: Black rectangle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CDECA43-9EBF-40A3-A8AC-5360FA7CA9FA}"/>
                  </a:ext>
                </a:extLst>
              </p:cNvPr>
              <p:cNvSpPr txBox="1"/>
              <p:nvPr/>
            </p:nvSpPr>
            <p:spPr>
              <a:xfrm>
                <a:off x="7554351" y="1540411"/>
                <a:ext cx="4459458" cy="34386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Considerations: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Two node </a:t>
                </a:r>
                <a:r>
                  <a:rPr lang="en-US" dirty="0" err="1"/>
                  <a:t>dMPT</a:t>
                </a:r>
                <a:r>
                  <a:rPr lang="en-US" dirty="0"/>
                  <a:t> (blue circles)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Three response categories (black rectangle)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𝑡𝑙𝑗𝑖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=1,2,3</m:t>
                    </m:r>
                  </m:oMath>
                </a14:m>
                <a:endParaRPr lang="en-US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𝑟𝑒𝑠𝑝𝑜𝑛𝑠𝑒</m:t>
                    </m:r>
                  </m:oMath>
                </a14:m>
                <a:br>
                  <a:rPr lang="en-US" b="0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𝑡𝑖𝑚𝑒</m:t>
                    </m:r>
                  </m:oMath>
                </a14:m>
                <a:br>
                  <a:rPr lang="en-US" b="0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𝑡𝑟𝑖𝑎𝑙</m:t>
                    </m:r>
                  </m:oMath>
                </a14:m>
                <a:br>
                  <a:rPr lang="en-US" b="0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𝑝𝑒𝑟𝑠𝑜𝑛</m:t>
                    </m:r>
                  </m:oMath>
                </a14:m>
                <a:br>
                  <a:rPr lang="en-US" b="0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𝑖𝑡𝑒𝑚</m:t>
                    </m:r>
                  </m:oMath>
                </a14:m>
                <a:endParaRPr lang="en-US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CDECA43-9EBF-40A3-A8AC-5360FA7CA9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4351" y="1540411"/>
                <a:ext cx="4459458" cy="3438634"/>
              </a:xfrm>
              <a:prstGeom prst="rect">
                <a:avLst/>
              </a:prstGeom>
              <a:blipFill>
                <a:blip r:embed="rId4"/>
                <a:stretch>
                  <a:fillRect l="-1093" t="-10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601FB748-1531-4669-BC4F-76CAFEA208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9440" y="5661907"/>
            <a:ext cx="1409700" cy="112395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2A50B51-3D52-4D4C-AAE8-E353AEEAF9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55720" y="5708093"/>
            <a:ext cx="1763228" cy="112374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87FCA5D-15F3-45DF-A9AD-A75BB99243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8359" y="5661907"/>
            <a:ext cx="953817" cy="966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9448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93A975-860F-432E-A77F-D55ADD5A5E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6229"/>
            <a:ext cx="10515600" cy="1325563"/>
          </a:xfrm>
        </p:spPr>
        <p:txBody>
          <a:bodyPr/>
          <a:lstStyle/>
          <a:p>
            <a:r>
              <a:rPr lang="en-US" dirty="0"/>
              <a:t>Multinomial processing tree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F0725F-7DE9-47D5-8DBD-8E424BC60A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426" y="1247775"/>
            <a:ext cx="8749748" cy="436245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76D83923-8532-40A7-A077-BC9F5EBAB280}"/>
              </a:ext>
            </a:extLst>
          </p:cNvPr>
          <p:cNvSpPr/>
          <p:nvPr/>
        </p:nvSpPr>
        <p:spPr>
          <a:xfrm>
            <a:off x="3186980" y="1653503"/>
            <a:ext cx="1280160" cy="919835"/>
          </a:xfrm>
          <a:prstGeom prst="ellipse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6999724-13A4-4A94-85AD-CC471A42D718}"/>
              </a:ext>
            </a:extLst>
          </p:cNvPr>
          <p:cNvSpPr/>
          <p:nvPr/>
        </p:nvSpPr>
        <p:spPr>
          <a:xfrm>
            <a:off x="5091178" y="3086063"/>
            <a:ext cx="1280160" cy="919835"/>
          </a:xfrm>
          <a:prstGeom prst="ellipse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806A439-4099-421A-8CC0-B248D5E2A631}"/>
              </a:ext>
            </a:extLst>
          </p:cNvPr>
          <p:cNvCxnSpPr>
            <a:cxnSpLocks/>
          </p:cNvCxnSpPr>
          <p:nvPr/>
        </p:nvCxnSpPr>
        <p:spPr>
          <a:xfrm flipH="1">
            <a:off x="1784781" y="2573338"/>
            <a:ext cx="2042280" cy="2151061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771E5BF-958A-4B2A-AD6C-F8E79866A69A}"/>
              </a:ext>
            </a:extLst>
          </p:cNvPr>
          <p:cNvCxnSpPr>
            <a:cxnSpLocks/>
            <a:stCxn id="10" idx="4"/>
          </p:cNvCxnSpPr>
          <p:nvPr/>
        </p:nvCxnSpPr>
        <p:spPr>
          <a:xfrm>
            <a:off x="3827060" y="2573338"/>
            <a:ext cx="1264118" cy="756852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CBA462E-4076-458A-B5C8-0AF53585A398}"/>
              </a:ext>
            </a:extLst>
          </p:cNvPr>
          <p:cNvCxnSpPr>
            <a:cxnSpLocks/>
            <a:stCxn id="11" idx="3"/>
          </p:cNvCxnSpPr>
          <p:nvPr/>
        </p:nvCxnSpPr>
        <p:spPr>
          <a:xfrm flipH="1">
            <a:off x="4539986" y="3871191"/>
            <a:ext cx="738667" cy="784562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678201E-8156-4615-BC72-9D57DC0D2F5B}"/>
              </a:ext>
            </a:extLst>
          </p:cNvPr>
          <p:cNvCxnSpPr>
            <a:cxnSpLocks/>
          </p:cNvCxnSpPr>
          <p:nvPr/>
        </p:nvCxnSpPr>
        <p:spPr>
          <a:xfrm>
            <a:off x="6215233" y="3859915"/>
            <a:ext cx="1046938" cy="731185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E25C1724-5B41-4E92-9BF3-6B8C01F173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8953" y="5271403"/>
            <a:ext cx="1409700" cy="11239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ACF64F7-00DD-4758-9981-9EF2C0B9A9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5233" y="5317589"/>
            <a:ext cx="1763228" cy="112374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3421E00-9D99-4A41-962F-BB78D7697F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7872" y="5271403"/>
            <a:ext cx="953817" cy="96628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F5DE1CC-6C5D-4AF6-9E26-42449B52FCA7}"/>
              </a:ext>
            </a:extLst>
          </p:cNvPr>
          <p:cNvSpPr txBox="1"/>
          <p:nvPr/>
        </p:nvSpPr>
        <p:spPr>
          <a:xfrm>
            <a:off x="3891414" y="6321260"/>
            <a:ext cx="138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Big envelope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0A680E9-FEF2-4171-B347-1E3237FE00C1}"/>
              </a:ext>
            </a:extLst>
          </p:cNvPr>
          <p:cNvSpPr txBox="1"/>
          <p:nvPr/>
        </p:nvSpPr>
        <p:spPr>
          <a:xfrm>
            <a:off x="6461666" y="6385458"/>
            <a:ext cx="13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Big elephant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09D209E-A608-4079-A1F0-251A529ACDC0}"/>
              </a:ext>
            </a:extLst>
          </p:cNvPr>
          <p:cNvSpPr txBox="1"/>
          <p:nvPr/>
        </p:nvSpPr>
        <p:spPr>
          <a:xfrm>
            <a:off x="1330029" y="6308209"/>
            <a:ext cx="881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banana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C7C063A-79DE-4344-A5E1-31E59330437F}"/>
                  </a:ext>
                </a:extLst>
              </p:cNvPr>
              <p:cNvSpPr txBox="1"/>
              <p:nvPr/>
            </p:nvSpPr>
            <p:spPr>
              <a:xfrm>
                <a:off x="7554351" y="1540411"/>
                <a:ext cx="4459458" cy="48644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Important and not intuitive: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𝑡𝑙𝑗𝑖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0" dirty="0"/>
                  <a:t> (node 1, top blue circle)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b="0" dirty="0"/>
                  <a:t>Incorrect response at is fixation on the </a:t>
                </a:r>
                <a:r>
                  <a:rPr lang="en-US" b="0" u="sng" dirty="0"/>
                  <a:t>unrelated distractor</a:t>
                </a:r>
                <a:endParaRPr lang="en-US" b="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Correct responses include: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b="0" dirty="0"/>
                  <a:t>Semantic competitor (big envelope</a:t>
                </a:r>
                <a:r>
                  <a:rPr lang="en-US" dirty="0"/>
                  <a:t>) and target (big elephant)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𝑡𝑙𝑗𝑖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dirty="0"/>
                  <a:t> 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Correct, big elephant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Incorrect, big envelope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NA </a:t>
                </a:r>
                <a:r>
                  <a:rPr lang="en-US" dirty="0" err="1"/>
                  <a:t>bananaphone</a:t>
                </a:r>
                <a:r>
                  <a:rPr lang="en-US" dirty="0"/>
                  <a:t> 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b="1" dirty="0"/>
                  <a:t>ALL observations corresponding to node 2 code the unrelated distractor as </a:t>
                </a:r>
                <a:r>
                  <a:rPr lang="en-US" b="1" dirty="0" err="1"/>
                  <a:t>na</a:t>
                </a:r>
                <a:r>
                  <a:rPr lang="en-US" b="1" dirty="0"/>
                  <a:t> because node 2 DOES NOT have a branch to it.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C7C063A-79DE-4344-A5E1-31E5933043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4351" y="1540411"/>
                <a:ext cx="4459458" cy="4864409"/>
              </a:xfrm>
              <a:prstGeom prst="rect">
                <a:avLst/>
              </a:prstGeom>
              <a:blipFill>
                <a:blip r:embed="rId6"/>
                <a:stretch>
                  <a:fillRect l="-1093" t="-752" r="-5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931130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A4B59F-FB05-4F66-8D0B-E4F03D1A1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Reminder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9D0A00-5D10-4503-99AB-ED05684460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16932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Dose Response 2 (DR2):</a:t>
            </a:r>
          </a:p>
          <a:p>
            <a:pPr lvl="1"/>
            <a:r>
              <a:rPr lang="en-US" dirty="0"/>
              <a:t>Participants receive </a:t>
            </a:r>
            <a:r>
              <a:rPr lang="en-US" u="sng" dirty="0"/>
              <a:t>two 2-hour sessions per day</a:t>
            </a:r>
            <a:r>
              <a:rPr lang="en-US" dirty="0"/>
              <a:t> of semantic feature analysis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(Coelho et al., 2000) </a:t>
            </a:r>
            <a:r>
              <a:rPr lang="en-US" sz="1800" u="sng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for three weeks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lvl="1"/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Each participant has three individualized lists of 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treatment stimuli.</a:t>
            </a:r>
          </a:p>
          <a:p>
            <a:pPr lvl="2"/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Treated</a:t>
            </a:r>
          </a:p>
          <a:p>
            <a:pPr lvl="2"/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Semantically related, but untreated</a:t>
            </a:r>
          </a:p>
          <a:p>
            <a:pPr lvl="2"/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Semantically unrelated and untreated</a:t>
            </a:r>
            <a:endParaRPr lang="en-US" dirty="0"/>
          </a:p>
          <a:p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DCC2BD5-B34C-483A-9A00-4BB83DF48CB3}"/>
              </a:ext>
            </a:extLst>
          </p:cNvPr>
          <p:cNvGrpSpPr/>
          <p:nvPr/>
        </p:nvGrpSpPr>
        <p:grpSpPr>
          <a:xfrm>
            <a:off x="7528266" y="3429000"/>
            <a:ext cx="4071107" cy="3050477"/>
            <a:chOff x="7824873" y="3569292"/>
            <a:chExt cx="4752975" cy="294323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6878E6B-DBC7-4313-A790-EC0A4D31FC8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824873" y="3569292"/>
              <a:ext cx="4752975" cy="2638425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A4273A7-53C4-4414-9391-F68A6B8FA5CF}"/>
                </a:ext>
              </a:extLst>
            </p:cNvPr>
            <p:cNvSpPr txBox="1"/>
            <p:nvPr/>
          </p:nvSpPr>
          <p:spPr>
            <a:xfrm>
              <a:off x="7824873" y="6136970"/>
              <a:ext cx="4529325" cy="3755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(Michelle et al., 2018)</a:t>
              </a:r>
              <a:endPara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94386D5B-8C84-41EB-AD65-497C416DEDCF}"/>
              </a:ext>
            </a:extLst>
          </p:cNvPr>
          <p:cNvSpPr txBox="1"/>
          <p:nvPr/>
        </p:nvSpPr>
        <p:spPr>
          <a:xfrm>
            <a:off x="838200" y="3995786"/>
            <a:ext cx="609452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Aim 1 examines treatment related change while investigating if the number of features generated for each trial moderate participant response to treatment.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/>
              <a:t>Aim 2: Investigates how lexical-semantic processing is affected by intensive SFA (also lexical phonology) using Visual World Paradigms (VWP)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/>
              <a:t>Aim 3: Neural correlates of treatment related change etc. </a:t>
            </a:r>
          </a:p>
          <a:p>
            <a:pPr lvl="1"/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42663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5857918-6CF7-47E9-B61B-413B995B9ED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 algn="ctr"/>
                <a:r>
                  <a:rPr lang="en-US" dirty="0"/>
                  <a:t>Dealing with missing data from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𝑡𝑙𝑗𝑖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5857918-6CF7-47E9-B61B-413B995B9ED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1CA5E8-B084-45A5-BCF6-D1B7851ECA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data is missing at random</a:t>
            </a:r>
          </a:p>
          <a:p>
            <a:pPr lvl="1"/>
            <a:r>
              <a:rPr lang="en-US" dirty="0"/>
              <a:t>Missingness has to do with the person, but can predicted from other info.</a:t>
            </a:r>
          </a:p>
          <a:p>
            <a:pPr lvl="1"/>
            <a:r>
              <a:rPr lang="en-US" dirty="0"/>
              <a:t>It should not bias parameter estimates</a:t>
            </a:r>
          </a:p>
          <a:p>
            <a:r>
              <a:rPr lang="en-US" dirty="0"/>
              <a:t>This becomes problematic for node 2 estimation of autocorrelation because after the data is removed.</a:t>
            </a:r>
          </a:p>
          <a:p>
            <a:r>
              <a:rPr lang="en-US" dirty="0"/>
              <a:t>Next step, y variable then autocorrelation.</a:t>
            </a:r>
          </a:p>
        </p:txBody>
      </p:sp>
    </p:spTree>
    <p:extLst>
      <p:ext uri="{BB962C8B-B14F-4D97-AF65-F5344CB8AC3E}">
        <p14:creationId xmlns:p14="http://schemas.microsoft.com/office/powerpoint/2010/main" val="13258988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93A975-860F-432E-A77F-D55ADD5A5E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6229"/>
            <a:ext cx="10515600" cy="1325563"/>
          </a:xfrm>
        </p:spPr>
        <p:txBody>
          <a:bodyPr/>
          <a:lstStyle/>
          <a:p>
            <a:r>
              <a:rPr lang="en-US" dirty="0"/>
              <a:t>Multinomial processing tree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F0725F-7DE9-47D5-8DBD-8E424BC60A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973" y="1419568"/>
            <a:ext cx="5062701" cy="2524162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76D83923-8532-40A7-A077-BC9F5EBAB280}"/>
              </a:ext>
            </a:extLst>
          </p:cNvPr>
          <p:cNvSpPr/>
          <p:nvPr/>
        </p:nvSpPr>
        <p:spPr>
          <a:xfrm>
            <a:off x="2163791" y="1631792"/>
            <a:ext cx="712760" cy="547004"/>
          </a:xfrm>
          <a:prstGeom prst="ellipse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6999724-13A4-4A94-85AD-CC471A42D718}"/>
              </a:ext>
            </a:extLst>
          </p:cNvPr>
          <p:cNvSpPr/>
          <p:nvPr/>
        </p:nvSpPr>
        <p:spPr>
          <a:xfrm>
            <a:off x="3259017" y="2507800"/>
            <a:ext cx="712760" cy="474662"/>
          </a:xfrm>
          <a:prstGeom prst="ellipse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806A439-4099-421A-8CC0-B248D5E2A631}"/>
              </a:ext>
            </a:extLst>
          </p:cNvPr>
          <p:cNvCxnSpPr>
            <a:cxnSpLocks/>
          </p:cNvCxnSpPr>
          <p:nvPr/>
        </p:nvCxnSpPr>
        <p:spPr>
          <a:xfrm flipH="1">
            <a:off x="1352941" y="2178796"/>
            <a:ext cx="1169771" cy="1250204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771E5BF-958A-4B2A-AD6C-F8E79866A69A}"/>
              </a:ext>
            </a:extLst>
          </p:cNvPr>
          <p:cNvCxnSpPr>
            <a:cxnSpLocks/>
            <a:stCxn id="10" idx="4"/>
          </p:cNvCxnSpPr>
          <p:nvPr/>
        </p:nvCxnSpPr>
        <p:spPr>
          <a:xfrm>
            <a:off x="2520171" y="2178796"/>
            <a:ext cx="712760" cy="394542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CBA462E-4076-458A-B5C8-0AF53585A398}"/>
              </a:ext>
            </a:extLst>
          </p:cNvPr>
          <p:cNvCxnSpPr>
            <a:cxnSpLocks/>
            <a:stCxn id="11" idx="3"/>
          </p:cNvCxnSpPr>
          <p:nvPr/>
        </p:nvCxnSpPr>
        <p:spPr>
          <a:xfrm flipH="1">
            <a:off x="2981874" y="2912949"/>
            <a:ext cx="381524" cy="410946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678201E-8156-4615-BC72-9D57DC0D2F5B}"/>
              </a:ext>
            </a:extLst>
          </p:cNvPr>
          <p:cNvCxnSpPr>
            <a:cxnSpLocks/>
          </p:cNvCxnSpPr>
          <p:nvPr/>
        </p:nvCxnSpPr>
        <p:spPr>
          <a:xfrm>
            <a:off x="3868953" y="2921528"/>
            <a:ext cx="583693" cy="402367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1" name="Table 31">
            <a:extLst>
              <a:ext uri="{FF2B5EF4-FFF2-40B4-BE49-F238E27FC236}">
                <a16:creationId xmlns:a16="http://schemas.microsoft.com/office/drawing/2014/main" id="{4560A546-D9B5-40A4-A48B-CBA175850A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9566289"/>
              </p:ext>
            </p:extLst>
          </p:nvPr>
        </p:nvGraphicFramePr>
        <p:xfrm>
          <a:off x="6112052" y="1324124"/>
          <a:ext cx="5418668" cy="37920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2856956440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099728899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612873900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295730865"/>
                    </a:ext>
                  </a:extLst>
                </a:gridCol>
              </a:tblGrid>
              <a:tr h="490009">
                <a:tc>
                  <a:txBody>
                    <a:bodyPr/>
                    <a:lstStyle/>
                    <a:p>
                      <a:r>
                        <a:rPr lang="en-US" dirty="0"/>
                        <a:t>Response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Node 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Ytlji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Y*</a:t>
                      </a:r>
                      <a:r>
                        <a:rPr lang="en-US" dirty="0" err="1"/>
                        <a:t>tljir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23876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Target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89376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Semantic Competitor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15447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Unrelated Competitor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13418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Target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96937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Semantic Competitor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91148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Unrelated Competitor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6389888"/>
                  </a:ext>
                </a:extLst>
              </a:tr>
            </a:tbl>
          </a:graphicData>
        </a:graphic>
      </p:graphicFrame>
      <p:pic>
        <p:nvPicPr>
          <p:cNvPr id="12" name="Picture 11">
            <a:extLst>
              <a:ext uri="{FF2B5EF4-FFF2-40B4-BE49-F238E27FC236}">
                <a16:creationId xmlns:a16="http://schemas.microsoft.com/office/drawing/2014/main" id="{0FD6A942-D768-4C7B-ADBA-87BD824B10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7549" y="3894677"/>
            <a:ext cx="1267577" cy="101063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00AAD2F-D9D0-4CB2-ACE3-EDF7711971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7077" y="3943730"/>
            <a:ext cx="1413023" cy="90055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9F9274C-799B-40E2-B7C1-D4A8404969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5994" y="4002035"/>
            <a:ext cx="551824" cy="559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8016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97BA37-1CB5-4C6C-BA15-54AF80BCE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6675" y="-241300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Autocorrelation*</a:t>
            </a:r>
            <a:br>
              <a:rPr lang="en-US" dirty="0"/>
            </a:br>
            <a:r>
              <a:rPr lang="en-US" sz="2200" dirty="0"/>
              <a:t>*No missing data for AR, except for time point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A3F885C2-4F86-4662-A949-F33167252F0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12759391"/>
                  </p:ext>
                </p:extLst>
              </p:nvPr>
            </p:nvGraphicFramePr>
            <p:xfrm>
              <a:off x="1343023" y="1450022"/>
              <a:ext cx="9246200" cy="432371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1668">
                      <a:extLst>
                        <a:ext uri="{9D8B030D-6E8A-4147-A177-3AD203B41FA5}">
                          <a16:colId xmlns:a16="http://schemas.microsoft.com/office/drawing/2014/main" val="2727355956"/>
                        </a:ext>
                      </a:extLst>
                    </a:gridCol>
                    <a:gridCol w="1150375">
                      <a:extLst>
                        <a:ext uri="{9D8B030D-6E8A-4147-A177-3AD203B41FA5}">
                          <a16:colId xmlns:a16="http://schemas.microsoft.com/office/drawing/2014/main" val="2528440033"/>
                        </a:ext>
                      </a:extLst>
                    </a:gridCol>
                    <a:gridCol w="1197483">
                      <a:extLst>
                        <a:ext uri="{9D8B030D-6E8A-4147-A177-3AD203B41FA5}">
                          <a16:colId xmlns:a16="http://schemas.microsoft.com/office/drawing/2014/main" val="2106201893"/>
                        </a:ext>
                      </a:extLst>
                    </a:gridCol>
                    <a:gridCol w="925831">
                      <a:extLst>
                        <a:ext uri="{9D8B030D-6E8A-4147-A177-3AD203B41FA5}">
                          <a16:colId xmlns:a16="http://schemas.microsoft.com/office/drawing/2014/main" val="2739521965"/>
                        </a:ext>
                      </a:extLst>
                    </a:gridCol>
                    <a:gridCol w="874403">
                      <a:extLst>
                        <a:ext uri="{9D8B030D-6E8A-4147-A177-3AD203B41FA5}">
                          <a16:colId xmlns:a16="http://schemas.microsoft.com/office/drawing/2014/main" val="3462908120"/>
                        </a:ext>
                      </a:extLst>
                    </a:gridCol>
                    <a:gridCol w="887142">
                      <a:extLst>
                        <a:ext uri="{9D8B030D-6E8A-4147-A177-3AD203B41FA5}">
                          <a16:colId xmlns:a16="http://schemas.microsoft.com/office/drawing/2014/main" val="1114864196"/>
                        </a:ext>
                      </a:extLst>
                    </a:gridCol>
                    <a:gridCol w="1113626">
                      <a:extLst>
                        <a:ext uri="{9D8B030D-6E8A-4147-A177-3AD203B41FA5}">
                          <a16:colId xmlns:a16="http://schemas.microsoft.com/office/drawing/2014/main" val="2726946827"/>
                        </a:ext>
                      </a:extLst>
                    </a:gridCol>
                    <a:gridCol w="1228845">
                      <a:extLst>
                        <a:ext uri="{9D8B030D-6E8A-4147-A177-3AD203B41FA5}">
                          <a16:colId xmlns:a16="http://schemas.microsoft.com/office/drawing/2014/main" val="2014753880"/>
                        </a:ext>
                      </a:extLst>
                    </a:gridCol>
                    <a:gridCol w="1226827">
                      <a:extLst>
                        <a:ext uri="{9D8B030D-6E8A-4147-A177-3AD203B41FA5}">
                          <a16:colId xmlns:a16="http://schemas.microsoft.com/office/drawing/2014/main" val="4088429449"/>
                        </a:ext>
                      </a:extLst>
                    </a:gridCol>
                  </a:tblGrid>
                  <a:tr h="305038">
                    <a:tc>
                      <a:txBody>
                        <a:bodyPr/>
                        <a:lstStyle/>
                        <a:p>
                          <a:r>
                            <a:rPr lang="en-US" sz="1800" b="0" i="1" u="none" strike="noStrike" kern="1200" baseline="0" dirty="0" err="1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ytlji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Time(</a:t>
                          </a:r>
                          <a:r>
                            <a:rPr lang="en-US" dirty="0" err="1"/>
                            <a:t>ms</a:t>
                          </a:r>
                          <a:r>
                            <a:rPr lang="en-US" dirty="0"/>
                            <a:t>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𝑻𝒊𝒎𝒆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𝒕𝒍𝒋𝒊</m:t>
                                    </m:r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Y*</a:t>
                          </a:r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𝒍𝒋𝒊</m:t>
                                  </m:r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  <m:sup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𝑻𝒕𝒍𝒋𝒊</m:t>
                                    </m:r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𝑪𝒕𝒍𝒋𝒊</m:t>
                                    </m:r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e>
                                  <m:sub>
                                    <m:d>
                                      <m:dPr>
                                        <m:ctrlP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  <m:t>𝒕</m:t>
                                        </m:r>
                                        <m: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  <m:t>𝟏</m:t>
                                        </m:r>
                                      </m:e>
                                    </m:d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𝒍𝒋𝒊</m:t>
                                    </m:r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𝑻</m:t>
                                    </m:r>
                                    <m:d>
                                      <m:dPr>
                                        <m:ctrlP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  <m:t>𝒕</m:t>
                                        </m:r>
                                        <m: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  <m:t>𝟏</m:t>
                                        </m:r>
                                      </m:e>
                                    </m:d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𝒍𝒋𝒊</m:t>
                                    </m:r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  <m:d>
                                      <m:dPr>
                                        <m:ctrlP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  <m:t>𝒕</m:t>
                                        </m:r>
                                        <m: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  <m:t>𝟏</m:t>
                                        </m:r>
                                      </m:e>
                                    </m:d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𝒍𝒋𝒊</m:t>
                                    </m:r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63113718"/>
                      </a:ext>
                    </a:extLst>
                  </a:tr>
                  <a:tr h="305038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1(T)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180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39690365"/>
                      </a:ext>
                    </a:extLst>
                  </a:tr>
                  <a:tr h="305038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2(C)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190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08888074"/>
                      </a:ext>
                    </a:extLst>
                  </a:tr>
                  <a:tr h="305038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1(T)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30699912"/>
                      </a:ext>
                    </a:extLst>
                  </a:tr>
                  <a:tr h="305038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3(O)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NA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NA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21823051"/>
                      </a:ext>
                    </a:extLst>
                  </a:tr>
                  <a:tr h="305038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3(O)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220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NA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NA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93990963"/>
                      </a:ext>
                    </a:extLst>
                  </a:tr>
                  <a:tr h="305038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2(C)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27952604"/>
                      </a:ext>
                    </a:extLst>
                  </a:tr>
                  <a:tr h="305038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2(C)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240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97232262"/>
                      </a:ext>
                    </a:extLst>
                  </a:tr>
                  <a:tr h="305038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3(O)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250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NA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NA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96913588"/>
                      </a:ext>
                    </a:extLst>
                  </a:tr>
                  <a:tr h="305038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1(T)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260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28064688"/>
                      </a:ext>
                    </a:extLst>
                  </a:tr>
                  <a:tr h="305038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2(C)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270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2063308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A3F885C2-4F86-4662-A949-F33167252F0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12759391"/>
                  </p:ext>
                </p:extLst>
              </p:nvPr>
            </p:nvGraphicFramePr>
            <p:xfrm>
              <a:off x="1343023" y="1450022"/>
              <a:ext cx="9246200" cy="432371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1668">
                      <a:extLst>
                        <a:ext uri="{9D8B030D-6E8A-4147-A177-3AD203B41FA5}">
                          <a16:colId xmlns:a16="http://schemas.microsoft.com/office/drawing/2014/main" val="2727355956"/>
                        </a:ext>
                      </a:extLst>
                    </a:gridCol>
                    <a:gridCol w="1150375">
                      <a:extLst>
                        <a:ext uri="{9D8B030D-6E8A-4147-A177-3AD203B41FA5}">
                          <a16:colId xmlns:a16="http://schemas.microsoft.com/office/drawing/2014/main" val="2528440033"/>
                        </a:ext>
                      </a:extLst>
                    </a:gridCol>
                    <a:gridCol w="1197483">
                      <a:extLst>
                        <a:ext uri="{9D8B030D-6E8A-4147-A177-3AD203B41FA5}">
                          <a16:colId xmlns:a16="http://schemas.microsoft.com/office/drawing/2014/main" val="2106201893"/>
                        </a:ext>
                      </a:extLst>
                    </a:gridCol>
                    <a:gridCol w="925831">
                      <a:extLst>
                        <a:ext uri="{9D8B030D-6E8A-4147-A177-3AD203B41FA5}">
                          <a16:colId xmlns:a16="http://schemas.microsoft.com/office/drawing/2014/main" val="2739521965"/>
                        </a:ext>
                      </a:extLst>
                    </a:gridCol>
                    <a:gridCol w="874403">
                      <a:extLst>
                        <a:ext uri="{9D8B030D-6E8A-4147-A177-3AD203B41FA5}">
                          <a16:colId xmlns:a16="http://schemas.microsoft.com/office/drawing/2014/main" val="3462908120"/>
                        </a:ext>
                      </a:extLst>
                    </a:gridCol>
                    <a:gridCol w="887142">
                      <a:extLst>
                        <a:ext uri="{9D8B030D-6E8A-4147-A177-3AD203B41FA5}">
                          <a16:colId xmlns:a16="http://schemas.microsoft.com/office/drawing/2014/main" val="1114864196"/>
                        </a:ext>
                      </a:extLst>
                    </a:gridCol>
                    <a:gridCol w="1113626">
                      <a:extLst>
                        <a:ext uri="{9D8B030D-6E8A-4147-A177-3AD203B41FA5}">
                          <a16:colId xmlns:a16="http://schemas.microsoft.com/office/drawing/2014/main" val="2726946827"/>
                        </a:ext>
                      </a:extLst>
                    </a:gridCol>
                    <a:gridCol w="1228845">
                      <a:extLst>
                        <a:ext uri="{9D8B030D-6E8A-4147-A177-3AD203B41FA5}">
                          <a16:colId xmlns:a16="http://schemas.microsoft.com/office/drawing/2014/main" val="2014753880"/>
                        </a:ext>
                      </a:extLst>
                    </a:gridCol>
                    <a:gridCol w="1226827">
                      <a:extLst>
                        <a:ext uri="{9D8B030D-6E8A-4147-A177-3AD203B41FA5}">
                          <a16:colId xmlns:a16="http://schemas.microsoft.com/office/drawing/2014/main" val="4088429449"/>
                        </a:ext>
                      </a:extLst>
                    </a:gridCol>
                  </a:tblGrid>
                  <a:tr h="666115">
                    <a:tc>
                      <a:txBody>
                        <a:bodyPr/>
                        <a:lstStyle/>
                        <a:p>
                          <a:r>
                            <a:rPr lang="en-US" sz="1800" b="0" i="1" u="none" strike="noStrike" kern="1200" baseline="0" dirty="0" err="1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ytlji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Time(</a:t>
                          </a:r>
                          <a:r>
                            <a:rPr lang="en-US" dirty="0" err="1"/>
                            <a:t>ms</a:t>
                          </a:r>
                          <a:r>
                            <a:rPr lang="en-US" dirty="0"/>
                            <a:t>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49746" t="-4545" r="-523350" b="-56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23684" t="-4545" r="-578289" b="-56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50350" t="-4545" r="-514685" b="-56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39041" t="-4545" r="-404110" b="-56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09836" t="-4545" r="-222404" b="-56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52475" t="-4545" r="-101485" b="-56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655721" t="-4545" r="-1990" b="-56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6311371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1(T)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180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39690365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2(C)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190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0888807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1(T)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3069991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3(O)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NA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NA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21823051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3(O)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220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NA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NA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93990963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2(C)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2795260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2(C)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240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9723226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3(O)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250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NA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NA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9691358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1(T)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260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2806468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2(C)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270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20633085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093045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4A8D60-1DC0-4C4F-9952-EBEE4C3D0D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Structure of Cho et al dynamic MPT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C888487-E3E8-4AD0-B9EC-D26DA526452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92250"/>
                <a:ext cx="8642350" cy="4698781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𝑙𝑜𝑔𝑖𝑡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𝑡𝑙𝑗𝑖𝑟</m:t>
                                  </m:r>
                                </m:sub>
                                <m:sup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d>
                                    <m:dPr>
                                      <m:ctrlP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d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𝑙𝑗𝑖𝑟</m:t>
                                  </m:r>
                                </m:sub>
                                <m:sup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Sup>
                                <m:sSubSupPr>
                                  <m:ctrlP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𝑡𝑖𝑚𝑒</m:t>
                                  </m:r>
                                </m:e>
                                <m:sub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𝑡𝑙𝑗𝑖𝑟</m:t>
                                  </m:r>
                                </m:sub>
                                <m:sup/>
                              </m:sSubSup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b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𝑙𝑗𝑖𝑟</m:t>
                                  </m:r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nor/>
                                    </m:rPr>
                                    <a:rPr lang="el-GR" sz="2200" i="1"/>
                                    <m:t>λ</m:t>
                                  </m:r>
                                </m:e>
                                <m:sub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𝑖𝑟</m:t>
                                  </m:r>
                                </m:sub>
                              </m:sSub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𝑖𝑟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𝑛𝑡𝑙𝑗𝑖𝑟</m:t>
                      </m:r>
                    </m:oMath>
                  </m:oMathPara>
                </a14:m>
                <a:br>
                  <a:rPr lang="en-US" sz="2200" dirty="0"/>
                </a:b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2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[</m:t>
                    </m:r>
                    <m:sSubSup>
                      <m:sSubSupPr>
                        <m:ctrlPr>
                          <a:rPr lang="en-US" sz="2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𝑡𝑙𝑗𝑖𝑟</m:t>
                        </m:r>
                      </m:sub>
                      <m:sup>
                        <m:sSup>
                          <m:sSupPr>
                            <m:ctrlPr>
                              <a:rPr lang="en-US" sz="22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2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e>
                          <m:sup>
                            <m:r>
                              <a:rPr lang="en-US" sz="22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p>
                    </m:sSubSup>
                    <m:sSub>
                      <m:sSubPr>
                        <m:ctrlPr>
                          <a:rPr lang="en-US" sz="2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l-GR" sz="2200" i="1">
                            <a:solidFill>
                              <a:srgbClr val="FF0000"/>
                            </a:solidFill>
                          </a:rPr>
                          <m:t>λ</m:t>
                        </m:r>
                      </m:e>
                      <m:sub>
                        <m:r>
                          <a:rPr lang="en-US" sz="2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sz="22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2200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𝑡𝑖𝑚𝑒</m:t>
                        </m:r>
                      </m:e>
                      <m:sub>
                        <m:r>
                          <a:rPr lang="en-US" sz="2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𝑡𝑙𝑗𝑖𝑟</m:t>
                        </m:r>
                      </m:sub>
                      <m:sup/>
                    </m:sSubSup>
                    <m:sSub>
                      <m:sSubPr>
                        <m:ctrlPr>
                          <a:rPr lang="en-US" sz="22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l-GR" i="1">
                            <a:solidFill>
                              <a:srgbClr val="FF0000"/>
                            </a:solidFill>
                          </a:rPr>
                          <m:t>ζ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sz="22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sSub>
                      <m:sSubPr>
                        <m:ctrlPr>
                          <a:rPr lang="en-US" sz="2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l-GR" sz="2200" i="1">
                            <a:solidFill>
                              <a:srgbClr val="FF0000"/>
                            </a:solidFill>
                          </a:rPr>
                          <m:t>λ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sz="2200" dirty="0">
                    <a:solidFill>
                      <a:srgbClr val="FF0000"/>
                    </a:solidFill>
                  </a:rPr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𝑙𝑗𝑖𝑟</m:t>
                        </m:r>
                        <m:r>
                          <a:rPr lang="en-US" sz="2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en-US" sz="22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]+</m:t>
                    </m:r>
                    <m:d>
                      <m:dPr>
                        <m:begChr m:val="["/>
                        <m:endChr m:val="]"/>
                        <m:ctrlPr>
                          <a:rPr lang="en-US" sz="2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22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2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d>
                              <m:dPr>
                                <m:ctrlPr>
                                  <a:rPr lang="en-US" sz="22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2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22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  <m:r>
                              <a:rPr lang="en-US" sz="22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𝑙𝑗𝑖𝑟</m:t>
                            </m:r>
                          </m:sub>
                          <m:sup>
                            <m:sSup>
                              <m:sSupPr>
                                <m:ctrlPr>
                                  <a:rPr lang="en-US" sz="22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2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e>
                              <m:sup>
                                <m:r>
                                  <a:rPr lang="en-US" sz="22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sup>
                        </m:sSubSup>
                        <m:sSub>
                          <m:sSubPr>
                            <m:ctrlPr>
                              <a:rPr lang="en-US" sz="22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el-GR" sz="2200" i="1">
                                <a:solidFill>
                                  <a:srgbClr val="002060"/>
                                </a:solidFill>
                              </a:rPr>
                              <m:t>λ</m:t>
                            </m:r>
                          </m:e>
                          <m:sub>
                            <m:r>
                              <a:rPr lang="en-US" sz="22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2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𝑖𝑟</m:t>
                            </m:r>
                          </m:sub>
                        </m:sSub>
                        <m:r>
                          <a:rPr lang="en-US" sz="2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+ </m:t>
                        </m:r>
                        <m:sSub>
                          <m:sSubPr>
                            <m:ctrlPr>
                              <a:rPr lang="en-US" sz="22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2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𝑗𝑟</m:t>
                            </m:r>
                          </m:sub>
                        </m:sSub>
                      </m:e>
                    </m:d>
                    <m:r>
                      <a:rPr lang="en-US" sz="2200" b="0" i="0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br>
                  <a:rPr lang="en-US" sz="2200" b="0" dirty="0"/>
                </a:br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[</m:t>
                    </m:r>
                    <m:sSubSup>
                      <m:sSubSupPr>
                        <m:ctrlPr>
                          <a:rPr lang="en-US" sz="22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2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d>
                          <m:dPr>
                            <m:ctrlPr>
                              <a:rPr lang="en-US" sz="22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2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2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  <m:r>
                          <a:rPr lang="en-US" sz="22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𝑙𝑗𝑖𝑟</m:t>
                        </m:r>
                      </m:sub>
                      <m:sup>
                        <m:sSup>
                          <m:sSupPr>
                            <m:ctrlPr>
                              <a:rPr lang="en-US" sz="22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2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e>
                          <m:sup>
                            <m:r>
                              <a:rPr lang="en-US" sz="22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p>
                    </m:sSubSup>
                    <m:sSub>
                      <m:sSubPr>
                        <m:ctrlPr>
                          <a:rPr lang="en-US" sz="22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l-GR" sz="2200" i="1">
                            <a:solidFill>
                              <a:srgbClr val="00B050"/>
                            </a:solidFill>
                          </a:rPr>
                          <m:t>λ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2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𝑗𝑟</m:t>
                        </m:r>
                      </m:sub>
                    </m:sSub>
                    <m:r>
                      <a:rPr lang="en-US" sz="22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en-US" sz="22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2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sz="2200" dirty="0">
                    <a:solidFill>
                      <a:srgbClr val="00B050"/>
                    </a:solidFill>
                  </a:rPr>
                  <a:t>]</a:t>
                </a:r>
              </a:p>
              <a:p>
                <a:r>
                  <a:rPr lang="en-US" sz="1800" b="1" i="1" u="none" strike="noStrike" baseline="0" dirty="0">
                    <a:solidFill>
                      <a:srgbClr val="131413"/>
                    </a:solidFill>
                    <a:latin typeface="RMTMIB"/>
                  </a:rPr>
                  <a:t>γ </a:t>
                </a:r>
                <a:r>
                  <a:rPr lang="en-US" sz="1800" b="0" i="1" u="none" strike="noStrike" baseline="0" dirty="0">
                    <a:solidFill>
                      <a:srgbClr val="131413"/>
                    </a:solidFill>
                    <a:latin typeface="Times-Italic"/>
                  </a:rPr>
                  <a:t>r </a:t>
                </a:r>
                <a:r>
                  <a:rPr lang="en-US" sz="1800" b="0" i="0" u="none" strike="noStrike" baseline="0" dirty="0">
                    <a:solidFill>
                      <a:srgbClr val="131413"/>
                    </a:solidFill>
                    <a:latin typeface="Times-Roman"/>
                  </a:rPr>
                  <a:t>is a vector of node-specific fixed covariate effects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𝑙𝑗𝑖𝑟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rgbClr val="131413"/>
                    </a:solidFill>
                    <a:latin typeface="Times-Roman"/>
                  </a:rPr>
                  <a:t> trial level random effect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𝑗𝑟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rgbClr val="131413"/>
                    </a:solidFill>
                    <a:latin typeface="Times-Roman"/>
                  </a:rPr>
                  <a:t> random person intercept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rgbClr val="131413"/>
                    </a:solidFill>
                    <a:latin typeface="Times-Roman"/>
                  </a:rPr>
                  <a:t> is a random item intercept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l-GR" sz="1800" i="1"/>
                          <m:t>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rgbClr val="131413"/>
                    </a:solidFill>
                    <a:latin typeface="Times-Roman"/>
                  </a:rPr>
                  <a:t> is the fixed trend effect for node r</a:t>
                </a:r>
              </a:p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sz="1800" i="1"/>
                      <m:t>λ</m:t>
                    </m:r>
                  </m:oMath>
                </a14:m>
                <a:r>
                  <a:rPr lang="en-US" sz="1800" dirty="0">
                    <a:solidFill>
                      <a:srgbClr val="131413"/>
                    </a:solidFill>
                    <a:latin typeface="Times-Roman"/>
                  </a:rPr>
                  <a:t> is a fixed </a:t>
                </a:r>
                <a:r>
                  <a:rPr lang="en-US" sz="1800" dirty="0" err="1">
                    <a:solidFill>
                      <a:srgbClr val="131413"/>
                    </a:solidFill>
                    <a:latin typeface="Times-Roman"/>
                  </a:rPr>
                  <a:t>autocorreleation</a:t>
                </a:r>
                <a:r>
                  <a:rPr lang="en-US" sz="1800" dirty="0">
                    <a:solidFill>
                      <a:srgbClr val="131413"/>
                    </a:solidFill>
                    <a:latin typeface="Times-Roman"/>
                  </a:rPr>
                  <a:t> effect for node r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l-GR" sz="1400" i="1"/>
                          <m:t>λ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𝑗𝑟</m:t>
                        </m:r>
                      </m:sub>
                    </m:sSub>
                  </m:oMath>
                </a14:m>
                <a:r>
                  <a:rPr lang="en-US" sz="1400" dirty="0">
                    <a:solidFill>
                      <a:srgbClr val="131413"/>
                    </a:solidFill>
                    <a:latin typeface="Times-Roman"/>
                  </a:rPr>
                  <a:t> is a random person lag slope; with a person-specific (j) deviation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l-GR" sz="1400" i="1"/>
                          <m:t>λ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endParaRPr lang="en-US" sz="1400" dirty="0">
                  <a:latin typeface="Times-Roman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l-GR" sz="1400" i="1"/>
                          <m:t>λ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𝑗𝑟</m:t>
                        </m:r>
                      </m:sub>
                    </m:sSub>
                  </m:oMath>
                </a14:m>
                <a:r>
                  <a:rPr lang="en-US" sz="1400" dirty="0">
                    <a:latin typeface="Times-Roman"/>
                  </a:rPr>
                  <a:t> is a random item lag slope; with item specific (</a:t>
                </a:r>
                <a:r>
                  <a:rPr lang="en-US" sz="1400" dirty="0" err="1">
                    <a:latin typeface="Times-Roman"/>
                  </a:rPr>
                  <a:t>i</a:t>
                </a:r>
                <a:r>
                  <a:rPr lang="en-US" sz="1400" dirty="0">
                    <a:latin typeface="Times-Roman"/>
                  </a:rPr>
                  <a:t>) deviation from </a:t>
                </a:r>
                <a:r>
                  <a:rPr lang="en-US" sz="1400" dirty="0">
                    <a:solidFill>
                      <a:srgbClr val="131413"/>
                    </a:solidFill>
                    <a:latin typeface="Times-Roman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l-GR" sz="1400" i="1"/>
                          <m:t>λ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endParaRPr lang="en-US" sz="1400" dirty="0">
                  <a:latin typeface="Times-Roman"/>
                </a:endParaRPr>
              </a:p>
              <a:p>
                <a:pPr lvl="1"/>
                <a:r>
                  <a:rPr lang="en-US" sz="1400" dirty="0">
                    <a:latin typeface="Times-Roman"/>
                  </a:rPr>
                  <a:t>Markov chain order 1:  modeled between adjacent binary responses and memoryless after </a:t>
                </a:r>
              </a:p>
              <a:p>
                <a:pPr lvl="1"/>
                <a:endParaRPr lang="en-US" sz="1400" dirty="0">
                  <a:solidFill>
                    <a:srgbClr val="131413"/>
                  </a:solidFill>
                  <a:latin typeface="Times-Roman"/>
                </a:endParaRPr>
              </a:p>
              <a:p>
                <a:endParaRPr lang="en-US" sz="1800" b="0" i="0" u="none" strike="noStrike" baseline="0" dirty="0">
                  <a:solidFill>
                    <a:srgbClr val="131413"/>
                  </a:solidFill>
                  <a:latin typeface="Times-Roman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C888487-E3E8-4AD0-B9EC-D26DA52645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92250"/>
                <a:ext cx="8642350" cy="4698781"/>
              </a:xfrm>
              <a:blipFill>
                <a:blip r:embed="rId3"/>
                <a:stretch>
                  <a:fillRect l="-4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C35E7466-BCAB-4CC9-8B3F-83874029EFBB}"/>
              </a:ext>
            </a:extLst>
          </p:cNvPr>
          <p:cNvSpPr txBox="1"/>
          <p:nvPr/>
        </p:nvSpPr>
        <p:spPr>
          <a:xfrm>
            <a:off x="9480550" y="1492250"/>
            <a:ext cx="24003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Fixed effects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</a:rPr>
              <a:t>Random person effects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B050"/>
                </a:solidFill>
              </a:rPr>
              <a:t>Random item effects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909019-E668-4350-985D-671DC0AFA9C3}"/>
              </a:ext>
            </a:extLst>
          </p:cNvPr>
          <p:cNvSpPr txBox="1"/>
          <p:nvPr/>
        </p:nvSpPr>
        <p:spPr>
          <a:xfrm>
            <a:off x="7908053" y="3429000"/>
            <a:ext cx="38183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probability of  a fixation </a:t>
            </a:r>
          </a:p>
        </p:txBody>
      </p:sp>
    </p:spTree>
    <p:extLst>
      <p:ext uri="{BB962C8B-B14F-4D97-AF65-F5344CB8AC3E}">
        <p14:creationId xmlns:p14="http://schemas.microsoft.com/office/powerpoint/2010/main" val="22290363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95E60E-EDAA-473A-B36E-CACC25E805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497" y="646609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2800" dirty="0"/>
              <a:t>Assessing if a single latent variable underlies the cognitive process at each node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04154FC-B49A-4739-B0B4-B3C7EE15D8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5498" y="1812424"/>
            <a:ext cx="10658529" cy="823912"/>
          </a:xfrm>
        </p:spPr>
        <p:txBody>
          <a:bodyPr/>
          <a:lstStyle/>
          <a:p>
            <a:r>
              <a:rPr lang="en-US" dirty="0"/>
              <a:t>Unidimensional model drops the node by trial, person, and item effect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82E879F-3A01-49CC-94C3-70D9FC79B288}"/>
                  </a:ext>
                </a:extLst>
              </p:cNvPr>
              <p:cNvSpPr txBox="1"/>
              <p:nvPr/>
            </p:nvSpPr>
            <p:spPr>
              <a:xfrm>
                <a:off x="2633134" y="2901623"/>
                <a:ext cx="6094324" cy="74078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𝑛𝑡𝑙𝑗𝑖𝑟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l-GR" i="1">
                            <a:solidFill>
                              <a:schemeClr val="tx1"/>
                            </a:solidFill>
                          </a:rPr>
                          <m:t>λ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d>
                          <m:d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𝑙𝑗𝑖𝑟</m:t>
                        </m:r>
                      </m:sub>
                      <m:sup>
                        <m:sSup>
                          <m:sSup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p>
                    </m:sSubSup>
                    <m:r>
                      <m:rPr>
                        <m:nor/>
                      </m:rPr>
                      <a:rPr lang="el-GR" i="1">
                        <a:solidFill>
                          <a:schemeClr val="tx1"/>
                        </a:solidFill>
                      </a:rPr>
                      <m:t>λ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𝑡𝑖𝑚𝑒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𝑡𝑙𝑗𝑖𝑟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m:rPr>
                        <m:nor/>
                      </m:rPr>
                      <a:rPr lang="el-GR" i="1">
                        <a:solidFill>
                          <a:schemeClr val="tx1"/>
                        </a:solidFill>
                      </a:rPr>
                      <m:t>ζ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𝑙𝑗𝑖𝑟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US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+</a:t>
                </a:r>
                <a:r>
                  <a:rPr lang="en-US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US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+</a:t>
                </a:r>
                <a:r>
                  <a:rPr lang="en-US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ctr"/>
                <a:endParaRPr lang="en-US" sz="18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82E879F-3A01-49CC-94C3-70D9FC79B2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3134" y="2901623"/>
                <a:ext cx="6094324" cy="74078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6866DC1-E251-49AF-8900-D8271A95EF4F}"/>
                  </a:ext>
                </a:extLst>
              </p:cNvPr>
              <p:cNvSpPr txBox="1"/>
              <p:nvPr/>
            </p:nvSpPr>
            <p:spPr>
              <a:xfrm>
                <a:off x="2116756" y="3642403"/>
                <a:ext cx="7127080" cy="3136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𝑛𝑡𝑙𝑗𝑖𝑟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l-GR" i="1"/>
                          <m:t>λ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𝑙𝑗𝑖𝑟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l-GR" i="1"/>
                          <m:t>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𝑇𝑟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𝑙𝑗𝑖𝑟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l-GR" i="1"/>
                          <m:t>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 </m:t>
                        </m:r>
                      </m:sub>
                    </m:sSub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𝑡𝑖𝑚𝑒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𝑡𝑙𝑗𝑖𝑟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m:rPr>
                        <m:nor/>
                      </m:rPr>
                      <a:rPr lang="el-GR" i="1"/>
                      <m:t>ζ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𝑙𝑗𝑖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i="1" dirty="0">
                    <a:latin typeface="Cambria Math" panose="02040503050406030204" pitchFamily="18" charset="0"/>
                  </a:rPr>
                  <a:t> </a:t>
                </a:r>
                <a:r>
                  <a:rPr lang="en-US" dirty="0">
                    <a:latin typeface="Cambria Math" panose="02040503050406030204" pitchFamily="18" charset="0"/>
                  </a:rPr>
                  <a:t>+</a:t>
                </a:r>
                <a:r>
                  <a:rPr lang="en-US" i="1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i="1" dirty="0">
                    <a:latin typeface="Cambria Math" panose="02040503050406030204" pitchFamily="18" charset="0"/>
                  </a:rPr>
                  <a:t> </a:t>
                </a:r>
                <a:r>
                  <a:rPr lang="en-US" dirty="0">
                    <a:latin typeface="Cambria Math" panose="02040503050406030204" pitchFamily="18" charset="0"/>
                  </a:rPr>
                  <a:t>+</a:t>
                </a:r>
                <a:r>
                  <a:rPr lang="en-US" i="1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6866DC1-E251-49AF-8900-D8271A95EF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6756" y="3642403"/>
                <a:ext cx="7127080" cy="313612"/>
              </a:xfrm>
              <a:prstGeom prst="rect">
                <a:avLst/>
              </a:prstGeom>
              <a:blipFill>
                <a:blip r:embed="rId3"/>
                <a:stretch>
                  <a:fillRect t="-27451" b="-313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D5F74D82-EA92-4017-86B2-3831EB73F024}"/>
              </a:ext>
            </a:extLst>
          </p:cNvPr>
          <p:cNvSpPr txBox="1">
            <a:spLocks/>
          </p:cNvSpPr>
          <p:nvPr/>
        </p:nvSpPr>
        <p:spPr>
          <a:xfrm>
            <a:off x="545497" y="3799209"/>
            <a:ext cx="10658529" cy="8239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Multidimensional accounts for node-specific parameters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399F7C1-1EEA-401F-A77B-AB0813371F68}"/>
                  </a:ext>
                </a:extLst>
              </p:cNvPr>
              <p:cNvSpPr txBox="1"/>
              <p:nvPr/>
            </p:nvSpPr>
            <p:spPr>
              <a:xfrm>
                <a:off x="2554307" y="4805276"/>
                <a:ext cx="6094324" cy="74078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𝑛𝑡𝑙𝑗𝑖𝑟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l-GR" i="1">
                            <a:solidFill>
                              <a:schemeClr val="tx1"/>
                            </a:solidFill>
                          </a:rPr>
                          <m:t>λ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d>
                          <m:d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𝑙𝑗𝑖𝑟</m:t>
                        </m:r>
                      </m:sub>
                      <m:sup>
                        <m:sSup>
                          <m:sSup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p>
                    </m:sSubSup>
                    <m:r>
                      <m:rPr>
                        <m:nor/>
                      </m:rPr>
                      <a:rPr lang="el-GR" i="1">
                        <a:solidFill>
                          <a:schemeClr val="tx1"/>
                        </a:solidFill>
                      </a:rPr>
                      <m:t>λ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𝑡𝑖𝑚𝑒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𝑡𝑙𝑗𝑖𝑟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m:rPr>
                        <m:nor/>
                      </m:rPr>
                      <a:rPr lang="el-GR" i="1">
                        <a:solidFill>
                          <a:schemeClr val="tx1"/>
                        </a:solidFill>
                      </a:rPr>
                      <m:t>ζ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𝑙𝑗𝑖</m:t>
                        </m:r>
                        <m: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US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+</a:t>
                </a:r>
                <a:r>
                  <a:rPr lang="en-US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US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+</a:t>
                </a:r>
                <a:r>
                  <a:rPr lang="en-US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ctr"/>
                <a:endParaRPr lang="en-US" sz="18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399F7C1-1EEA-401F-A77B-AB0813371F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4307" y="4805276"/>
                <a:ext cx="6094324" cy="74078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A6C4722-0BDD-4EC7-8F13-1AEFAAB25C7E}"/>
                  </a:ext>
                </a:extLst>
              </p:cNvPr>
              <p:cNvSpPr txBox="1"/>
              <p:nvPr/>
            </p:nvSpPr>
            <p:spPr>
              <a:xfrm>
                <a:off x="2037929" y="5546056"/>
                <a:ext cx="7127080" cy="3136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𝑛𝑡𝑙𝑗𝑖𝑟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l-GR" i="1"/>
                          <m:t>λ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𝑙𝑗𝑖𝑟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l-GR" i="1"/>
                          <m:t>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𝑇𝑟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𝑙𝑗𝑖𝑟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l-GR" i="1"/>
                          <m:t>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 </m:t>
                        </m:r>
                      </m:sub>
                    </m:sSub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𝑡𝑖𝑚𝑒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𝑡𝑙𝑗𝑖𝑟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m:rPr>
                        <m:nor/>
                      </m:rPr>
                      <a:rPr lang="el-GR" i="1"/>
                      <m:t>ζ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𝑙𝑗𝑖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i="1" dirty="0">
                    <a:latin typeface="Cambria Math" panose="02040503050406030204" pitchFamily="18" charset="0"/>
                  </a:rPr>
                  <a:t> </a:t>
                </a:r>
                <a:r>
                  <a:rPr lang="en-US" dirty="0">
                    <a:latin typeface="Cambria Math" panose="02040503050406030204" pitchFamily="18" charset="0"/>
                  </a:rPr>
                  <a:t>+</a:t>
                </a:r>
                <a:r>
                  <a:rPr lang="en-US" i="1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i="1" dirty="0">
                    <a:latin typeface="Cambria Math" panose="02040503050406030204" pitchFamily="18" charset="0"/>
                  </a:rPr>
                  <a:t> </a:t>
                </a:r>
                <a:r>
                  <a:rPr lang="en-US" dirty="0">
                    <a:latin typeface="Cambria Math" panose="02040503050406030204" pitchFamily="18" charset="0"/>
                  </a:rPr>
                  <a:t>+</a:t>
                </a:r>
                <a:r>
                  <a:rPr lang="en-US" i="1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A6C4722-0BDD-4EC7-8F13-1AEFAAB25C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7929" y="5546056"/>
                <a:ext cx="7127080" cy="313612"/>
              </a:xfrm>
              <a:prstGeom prst="rect">
                <a:avLst/>
              </a:prstGeom>
              <a:blipFill>
                <a:blip r:embed="rId5"/>
                <a:stretch>
                  <a:fillRect l="-1283" t="-27451" r="-342" b="-313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6BB941F1-F12F-4034-A868-F58D814DDA3C}"/>
              </a:ext>
            </a:extLst>
          </p:cNvPr>
          <p:cNvSpPr txBox="1">
            <a:spLocks/>
          </p:cNvSpPr>
          <p:nvPr/>
        </p:nvSpPr>
        <p:spPr>
          <a:xfrm>
            <a:off x="474032" y="5922682"/>
            <a:ext cx="10658529" cy="8239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After selection, assess if random lag slopes are needed to account for person and item heterogeneity</a:t>
            </a:r>
          </a:p>
        </p:txBody>
      </p:sp>
    </p:spTree>
    <p:extLst>
      <p:ext uri="{BB962C8B-B14F-4D97-AF65-F5344CB8AC3E}">
        <p14:creationId xmlns:p14="http://schemas.microsoft.com/office/powerpoint/2010/main" val="10177076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DBB72AD-3AA4-42D1-B87B-A1A97FD6C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selection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3A13D0B-B6C6-4E74-8FD9-5958D2D43F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Convergence</a:t>
            </a:r>
          </a:p>
          <a:p>
            <a:r>
              <a:rPr lang="en-US" dirty="0"/>
              <a:t>AIC</a:t>
            </a:r>
          </a:p>
          <a:p>
            <a:r>
              <a:rPr lang="en-US" dirty="0"/>
              <a:t>BIC</a:t>
            </a:r>
          </a:p>
          <a:p>
            <a:endParaRPr lang="en-US" dirty="0"/>
          </a:p>
          <a:p>
            <a:r>
              <a:rPr lang="en-US" dirty="0"/>
              <a:t>One final model is selected, add in experimental covariates of interest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00912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0AFB9-FB5B-41B8-8F6D-AF21E86A4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Data wrangling</a:t>
            </a:r>
          </a:p>
        </p:txBody>
      </p:sp>
      <p:pic>
        <p:nvPicPr>
          <p:cNvPr id="4" name="Picture 2" descr="Lasso Sunset Cowboy Photograph by Shawn Hamilton">
            <a:extLst>
              <a:ext uri="{FF2B5EF4-FFF2-40B4-BE49-F238E27FC236}">
                <a16:creationId xmlns:a16="http://schemas.microsoft.com/office/drawing/2014/main" id="{5F10E238-FB8A-44AE-AB84-57FF8EEC04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2635" y="1565910"/>
            <a:ext cx="8572500" cy="535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3DE25649-95D4-4642-BE1C-2AEB68C46770}"/>
              </a:ext>
            </a:extLst>
          </p:cNvPr>
          <p:cNvSpPr/>
          <p:nvPr/>
        </p:nvSpPr>
        <p:spPr>
          <a:xfrm>
            <a:off x="731520" y="1504951"/>
            <a:ext cx="3824068" cy="1054894"/>
          </a:xfrm>
          <a:prstGeom prst="wedgeRoundRectCallout">
            <a:avLst>
              <a:gd name="adj1" fmla="val 44346"/>
              <a:gd name="adj2" fmla="val 7190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df2 = df2 %&gt;%</a:t>
            </a:r>
          </a:p>
          <a:p>
            <a:pPr algn="ctr"/>
            <a:r>
              <a:rPr lang="en-US" dirty="0"/>
              <a:t>  mutate(y =  </a:t>
            </a:r>
            <a:r>
              <a:rPr lang="en-US" dirty="0" err="1"/>
              <a:t>na_if</a:t>
            </a:r>
            <a:r>
              <a:rPr lang="en-US" dirty="0"/>
              <a:t>(y_5, 0)) %&gt;% </a:t>
            </a:r>
          </a:p>
          <a:p>
            <a:pPr algn="ctr"/>
            <a:r>
              <a:rPr lang="en-US" dirty="0"/>
              <a:t>  fill(y, .direction = "up")</a:t>
            </a:r>
          </a:p>
        </p:txBody>
      </p:sp>
    </p:spTree>
    <p:extLst>
      <p:ext uri="{BB962C8B-B14F-4D97-AF65-F5344CB8AC3E}">
        <p14:creationId xmlns:p14="http://schemas.microsoft.com/office/powerpoint/2010/main" val="10120955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34539-B030-4363-938E-BD5B97664A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Coding trend and autocorrelation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96E45F-5952-45B7-A03C-84203D6AD5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20ms bins</a:t>
            </a:r>
          </a:p>
          <a:p>
            <a:r>
              <a:rPr lang="en-US" dirty="0"/>
              <a:t>time is mean centered by trial, person, and item</a:t>
            </a:r>
          </a:p>
          <a:p>
            <a:r>
              <a:rPr lang="en-US" dirty="0"/>
              <a:t>Lag covariates were created for unique combination of trial, person and item.</a:t>
            </a:r>
          </a:p>
          <a:p>
            <a:pPr lvl="1"/>
            <a:r>
              <a:rPr lang="en-US" dirty="0"/>
              <a:t>Deviant coded (-1,1)</a:t>
            </a:r>
          </a:p>
          <a:p>
            <a:pPr lvl="2"/>
            <a:r>
              <a:rPr lang="en-US" dirty="0"/>
              <a:t> Allows for comparison mean of the dependent variable for a given level to the overall mean of the dependent variable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99110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D4A4BE-2D3A-4546-B6E9-4C97001E8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Coding outcome measure 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A66D1F8-F028-46AD-85A8-9D157D41DB9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Empirical logit transformed proportion measures  for each person ,</a:t>
                </a:r>
                <a:r>
                  <a:rPr lang="en-US" i="1" dirty="0"/>
                  <a:t>j, </a:t>
                </a:r>
                <a:r>
                  <a:rPr lang="en-US" dirty="0"/>
                  <a:t>at each time point, </a:t>
                </a:r>
                <a:r>
                  <a:rPr lang="en-US" i="1" dirty="0"/>
                  <a:t>t,</a:t>
                </a:r>
                <a:r>
                  <a:rPr lang="en-US" dirty="0"/>
                  <a:t> for item, </a:t>
                </a:r>
                <a:r>
                  <a:rPr lang="en-US" i="1" dirty="0"/>
                  <a:t>I </a:t>
                </a:r>
                <a:r>
                  <a:rPr lang="en-US" dirty="0"/>
                  <a:t>based on the binary fixation data for each node in the tree.</a:t>
                </a:r>
                <a:endParaRPr lang="en-US" i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𝑙𝑛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𝑡𝑗𝑟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𝑃𝑡𝑗𝑟</m:t>
                          </m:r>
                        </m:den>
                      </m:f>
                    </m:oMath>
                  </m:oMathPara>
                </a14:m>
                <a:endParaRPr lang="en-US" i="1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A66D1F8-F028-46AD-85A8-9D157D41DB9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166492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75AA9-EF8E-4A98-BE6A-2F6581B19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Should autocorrelation and partial autocorrelations be included in your model?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2E2FCA-A921-4650-A685-53C8F7C14A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Characterizing change processes in time series data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7BD32C-7A6A-483D-98EA-778FA4E16D3C}"/>
              </a:ext>
            </a:extLst>
          </p:cNvPr>
          <p:cNvSpPr txBox="1"/>
          <p:nvPr/>
        </p:nvSpPr>
        <p:spPr>
          <a:xfrm>
            <a:off x="1086818" y="2677542"/>
            <a:ext cx="240223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Trend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1B8A09-CEA4-4972-A028-C3A242BFAF0E}"/>
              </a:ext>
            </a:extLst>
          </p:cNvPr>
          <p:cNvSpPr txBox="1"/>
          <p:nvPr/>
        </p:nvSpPr>
        <p:spPr>
          <a:xfrm>
            <a:off x="4894881" y="2579854"/>
            <a:ext cx="240223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Autocorrelation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DCFA125-3CD3-4E05-8FC6-AB5BE2D96B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055512"/>
            <a:ext cx="3330728" cy="254492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62BC33D-7D0C-4A08-B236-460E3DC829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3635" y="3016654"/>
            <a:ext cx="3557383" cy="258378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6B1A9F6-EDA4-454C-A818-2E82267CF9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55597" y="3027679"/>
            <a:ext cx="2650431" cy="2446302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7FCF671-38CB-4250-BA46-E459FE9EC354}"/>
              </a:ext>
            </a:extLst>
          </p:cNvPr>
          <p:cNvSpPr txBox="1"/>
          <p:nvPr/>
        </p:nvSpPr>
        <p:spPr>
          <a:xfrm>
            <a:off x="8203790" y="2461840"/>
            <a:ext cx="240223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Partial autocorrelation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179B90F-FFD0-4EC8-B1B0-ACA1978AB9F8}"/>
              </a:ext>
            </a:extLst>
          </p:cNvPr>
          <p:cNvCxnSpPr/>
          <p:nvPr/>
        </p:nvCxnSpPr>
        <p:spPr>
          <a:xfrm flipH="1">
            <a:off x="8477572" y="3055511"/>
            <a:ext cx="3108960" cy="182880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1924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3322331D-6C5A-4D45-82ED-8B3C53F11D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7892" y="4379266"/>
            <a:ext cx="2406601" cy="143054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15106B9-B086-49EC-A825-98AB9B3431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4037" y="2098401"/>
            <a:ext cx="2349483" cy="158647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926905D-E0BD-4C59-BB57-15EE4EADF0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7892" y="2157416"/>
            <a:ext cx="2507432" cy="148589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7B90B99-FF07-4CA0-A5AA-25BCE1E6D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VWP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D73DFDE-A01D-41E3-99D7-1568FA254D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3033" y="4293803"/>
            <a:ext cx="2420487" cy="1516007"/>
          </a:xfrm>
          <a:prstGeom prst="rect">
            <a:avLst/>
          </a:prstGeom>
        </p:spPr>
      </p:pic>
      <p:sp>
        <p:nvSpPr>
          <p:cNvPr id="19" name="Flowchart: Connector 18">
            <a:extLst>
              <a:ext uri="{FF2B5EF4-FFF2-40B4-BE49-F238E27FC236}">
                <a16:creationId xmlns:a16="http://schemas.microsoft.com/office/drawing/2014/main" id="{9BDA99B0-CF97-404A-ABAB-098C57FD5FBB}"/>
              </a:ext>
            </a:extLst>
          </p:cNvPr>
          <p:cNvSpPr/>
          <p:nvPr/>
        </p:nvSpPr>
        <p:spPr>
          <a:xfrm>
            <a:off x="7367753" y="2840740"/>
            <a:ext cx="86628" cy="105878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lowchart: Connector 19">
            <a:extLst>
              <a:ext uri="{FF2B5EF4-FFF2-40B4-BE49-F238E27FC236}">
                <a16:creationId xmlns:a16="http://schemas.microsoft.com/office/drawing/2014/main" id="{82C66BA7-29AE-49A9-A63F-FA466C740F85}"/>
              </a:ext>
            </a:extLst>
          </p:cNvPr>
          <p:cNvSpPr/>
          <p:nvPr/>
        </p:nvSpPr>
        <p:spPr>
          <a:xfrm>
            <a:off x="7619005" y="2734862"/>
            <a:ext cx="86628" cy="105878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lowchart: Connector 20">
            <a:extLst>
              <a:ext uri="{FF2B5EF4-FFF2-40B4-BE49-F238E27FC236}">
                <a16:creationId xmlns:a16="http://schemas.microsoft.com/office/drawing/2014/main" id="{7F73C971-3FB2-4439-B8E7-75E25FD43A9B}"/>
              </a:ext>
            </a:extLst>
          </p:cNvPr>
          <p:cNvSpPr/>
          <p:nvPr/>
        </p:nvSpPr>
        <p:spPr>
          <a:xfrm>
            <a:off x="7771405" y="2887262"/>
            <a:ext cx="86628" cy="105878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lowchart: Connector 21">
            <a:extLst>
              <a:ext uri="{FF2B5EF4-FFF2-40B4-BE49-F238E27FC236}">
                <a16:creationId xmlns:a16="http://schemas.microsoft.com/office/drawing/2014/main" id="{7C99C2F8-2A5E-482B-8769-57ED02532F6D}"/>
              </a:ext>
            </a:extLst>
          </p:cNvPr>
          <p:cNvSpPr/>
          <p:nvPr/>
        </p:nvSpPr>
        <p:spPr>
          <a:xfrm>
            <a:off x="7523387" y="3036604"/>
            <a:ext cx="86628" cy="105878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lowchart: Connector 22">
            <a:extLst>
              <a:ext uri="{FF2B5EF4-FFF2-40B4-BE49-F238E27FC236}">
                <a16:creationId xmlns:a16="http://schemas.microsoft.com/office/drawing/2014/main" id="{97290121-8E4E-4ABE-BFB5-E3491BF2E0B2}"/>
              </a:ext>
            </a:extLst>
          </p:cNvPr>
          <p:cNvSpPr/>
          <p:nvPr/>
        </p:nvSpPr>
        <p:spPr>
          <a:xfrm>
            <a:off x="8076205" y="3192062"/>
            <a:ext cx="86628" cy="105878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lowchart: Connector 23">
            <a:extLst>
              <a:ext uri="{FF2B5EF4-FFF2-40B4-BE49-F238E27FC236}">
                <a16:creationId xmlns:a16="http://schemas.microsoft.com/office/drawing/2014/main" id="{2D66785C-7C44-473B-95CC-6A62ECF5C826}"/>
              </a:ext>
            </a:extLst>
          </p:cNvPr>
          <p:cNvSpPr/>
          <p:nvPr/>
        </p:nvSpPr>
        <p:spPr>
          <a:xfrm>
            <a:off x="7647396" y="2980306"/>
            <a:ext cx="86628" cy="105878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lowchart: Connector 24">
            <a:extLst>
              <a:ext uri="{FF2B5EF4-FFF2-40B4-BE49-F238E27FC236}">
                <a16:creationId xmlns:a16="http://schemas.microsoft.com/office/drawing/2014/main" id="{F20B18B7-D3D0-4F70-8653-0B7325177FF7}"/>
              </a:ext>
            </a:extLst>
          </p:cNvPr>
          <p:cNvSpPr/>
          <p:nvPr/>
        </p:nvSpPr>
        <p:spPr>
          <a:xfrm>
            <a:off x="5895473" y="3848133"/>
            <a:ext cx="86628" cy="105878"/>
          </a:xfrm>
          <a:prstGeom prst="flowChartConnector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lowchart: Connector 25">
            <a:extLst>
              <a:ext uri="{FF2B5EF4-FFF2-40B4-BE49-F238E27FC236}">
                <a16:creationId xmlns:a16="http://schemas.microsoft.com/office/drawing/2014/main" id="{9378402E-FAF8-4FA9-A868-6363C267424D}"/>
              </a:ext>
            </a:extLst>
          </p:cNvPr>
          <p:cNvSpPr/>
          <p:nvPr/>
        </p:nvSpPr>
        <p:spPr>
          <a:xfrm>
            <a:off x="6009372" y="3945146"/>
            <a:ext cx="86628" cy="105878"/>
          </a:xfrm>
          <a:prstGeom prst="flowChartConnector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lowchart: Connector 26">
            <a:extLst>
              <a:ext uri="{FF2B5EF4-FFF2-40B4-BE49-F238E27FC236}">
                <a16:creationId xmlns:a16="http://schemas.microsoft.com/office/drawing/2014/main" id="{BDD24AFA-4EE1-427D-8050-AD495664A284}"/>
              </a:ext>
            </a:extLst>
          </p:cNvPr>
          <p:cNvSpPr/>
          <p:nvPr/>
        </p:nvSpPr>
        <p:spPr>
          <a:xfrm>
            <a:off x="5765531" y="3948355"/>
            <a:ext cx="86628" cy="105878"/>
          </a:xfrm>
          <a:prstGeom prst="flowChartConnector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lowchart: Connector 27">
            <a:extLst>
              <a:ext uri="{FF2B5EF4-FFF2-40B4-BE49-F238E27FC236}">
                <a16:creationId xmlns:a16="http://schemas.microsoft.com/office/drawing/2014/main" id="{A9579B91-50B7-428B-AC1A-99C18D6C429A}"/>
              </a:ext>
            </a:extLst>
          </p:cNvPr>
          <p:cNvSpPr/>
          <p:nvPr/>
        </p:nvSpPr>
        <p:spPr>
          <a:xfrm>
            <a:off x="5808845" y="3746224"/>
            <a:ext cx="86628" cy="105878"/>
          </a:xfrm>
          <a:prstGeom prst="flowChartConnector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lowchart: Connector 28">
            <a:extLst>
              <a:ext uri="{FF2B5EF4-FFF2-40B4-BE49-F238E27FC236}">
                <a16:creationId xmlns:a16="http://schemas.microsoft.com/office/drawing/2014/main" id="{15219D1B-2328-47AD-9CE3-1D9E76C1BCF1}"/>
              </a:ext>
            </a:extLst>
          </p:cNvPr>
          <p:cNvSpPr/>
          <p:nvPr/>
        </p:nvSpPr>
        <p:spPr>
          <a:xfrm>
            <a:off x="5624361" y="3852102"/>
            <a:ext cx="86628" cy="105878"/>
          </a:xfrm>
          <a:prstGeom prst="flowChartConnector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lowchart: Connector 29">
            <a:extLst>
              <a:ext uri="{FF2B5EF4-FFF2-40B4-BE49-F238E27FC236}">
                <a16:creationId xmlns:a16="http://schemas.microsoft.com/office/drawing/2014/main" id="{F741AB74-CD61-4735-A950-9C5FC67AAEC3}"/>
              </a:ext>
            </a:extLst>
          </p:cNvPr>
          <p:cNvSpPr/>
          <p:nvPr/>
        </p:nvSpPr>
        <p:spPr>
          <a:xfrm>
            <a:off x="4477351" y="2475296"/>
            <a:ext cx="86628" cy="105878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lowchart: Connector 30">
            <a:extLst>
              <a:ext uri="{FF2B5EF4-FFF2-40B4-BE49-F238E27FC236}">
                <a16:creationId xmlns:a16="http://schemas.microsoft.com/office/drawing/2014/main" id="{52D67B66-3446-4455-A0E6-26C4B372DEBF}"/>
              </a:ext>
            </a:extLst>
          </p:cNvPr>
          <p:cNvSpPr/>
          <p:nvPr/>
        </p:nvSpPr>
        <p:spPr>
          <a:xfrm>
            <a:off x="4207700" y="3086184"/>
            <a:ext cx="86628" cy="105878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lowchart: Connector 31">
            <a:extLst>
              <a:ext uri="{FF2B5EF4-FFF2-40B4-BE49-F238E27FC236}">
                <a16:creationId xmlns:a16="http://schemas.microsoft.com/office/drawing/2014/main" id="{7E9F9DD6-00D4-4F43-90D9-24DE2155CE17}"/>
              </a:ext>
            </a:extLst>
          </p:cNvPr>
          <p:cNvSpPr/>
          <p:nvPr/>
        </p:nvSpPr>
        <p:spPr>
          <a:xfrm>
            <a:off x="4075320" y="2680635"/>
            <a:ext cx="86628" cy="105878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lowchart: Connector 32">
            <a:extLst>
              <a:ext uri="{FF2B5EF4-FFF2-40B4-BE49-F238E27FC236}">
                <a16:creationId xmlns:a16="http://schemas.microsoft.com/office/drawing/2014/main" id="{E9FABD42-FF4C-4F6F-B4C3-B33CD9FCE956}"/>
              </a:ext>
            </a:extLst>
          </p:cNvPr>
          <p:cNvSpPr/>
          <p:nvPr/>
        </p:nvSpPr>
        <p:spPr>
          <a:xfrm>
            <a:off x="3625514" y="2980306"/>
            <a:ext cx="86628" cy="105878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lowchart: Connector 33">
            <a:extLst>
              <a:ext uri="{FF2B5EF4-FFF2-40B4-BE49-F238E27FC236}">
                <a16:creationId xmlns:a16="http://schemas.microsoft.com/office/drawing/2014/main" id="{0B34B505-161E-4FB6-AEED-0E9E26C328C6}"/>
              </a:ext>
            </a:extLst>
          </p:cNvPr>
          <p:cNvSpPr/>
          <p:nvPr/>
        </p:nvSpPr>
        <p:spPr>
          <a:xfrm>
            <a:off x="7379977" y="4804259"/>
            <a:ext cx="86628" cy="105878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lowchart: Connector 34">
            <a:extLst>
              <a:ext uri="{FF2B5EF4-FFF2-40B4-BE49-F238E27FC236}">
                <a16:creationId xmlns:a16="http://schemas.microsoft.com/office/drawing/2014/main" id="{1C37272B-98BD-49B2-BAB8-7966467A1B61}"/>
              </a:ext>
            </a:extLst>
          </p:cNvPr>
          <p:cNvSpPr/>
          <p:nvPr/>
        </p:nvSpPr>
        <p:spPr>
          <a:xfrm>
            <a:off x="7647396" y="4998867"/>
            <a:ext cx="86628" cy="105878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Flowchart: Connector 35">
            <a:extLst>
              <a:ext uri="{FF2B5EF4-FFF2-40B4-BE49-F238E27FC236}">
                <a16:creationId xmlns:a16="http://schemas.microsoft.com/office/drawing/2014/main" id="{42D28DE0-7EE7-4D2E-B04C-6273F6829A97}"/>
              </a:ext>
            </a:extLst>
          </p:cNvPr>
          <p:cNvSpPr/>
          <p:nvPr/>
        </p:nvSpPr>
        <p:spPr>
          <a:xfrm>
            <a:off x="7016817" y="4638919"/>
            <a:ext cx="86628" cy="105878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lowchart: Connector 36">
            <a:extLst>
              <a:ext uri="{FF2B5EF4-FFF2-40B4-BE49-F238E27FC236}">
                <a16:creationId xmlns:a16="http://schemas.microsoft.com/office/drawing/2014/main" id="{B404F7E2-CBDB-4488-8190-902317286D84}"/>
              </a:ext>
            </a:extLst>
          </p:cNvPr>
          <p:cNvSpPr/>
          <p:nvPr/>
        </p:nvSpPr>
        <p:spPr>
          <a:xfrm>
            <a:off x="6930189" y="4494997"/>
            <a:ext cx="86628" cy="105878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D2F78BEF-B5B0-4F5C-A075-72D7ED46B7E6}"/>
              </a:ext>
            </a:extLst>
          </p:cNvPr>
          <p:cNvCxnSpPr>
            <a:cxnSpLocks/>
            <a:endCxn id="28" idx="2"/>
          </p:cNvCxnSpPr>
          <p:nvPr/>
        </p:nvCxnSpPr>
        <p:spPr>
          <a:xfrm flipV="1">
            <a:off x="5710989" y="3799163"/>
            <a:ext cx="97856" cy="7316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4358170-F525-4FC9-8CC8-700A411E547E}"/>
              </a:ext>
            </a:extLst>
          </p:cNvPr>
          <p:cNvCxnSpPr>
            <a:cxnSpLocks/>
            <a:endCxn id="28" idx="4"/>
          </p:cNvCxnSpPr>
          <p:nvPr/>
        </p:nvCxnSpPr>
        <p:spPr>
          <a:xfrm flipV="1">
            <a:off x="5823849" y="3852102"/>
            <a:ext cx="28310" cy="8864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9420B30D-03F3-4D78-9BC7-8C33B47B8789}"/>
              </a:ext>
            </a:extLst>
          </p:cNvPr>
          <p:cNvCxnSpPr>
            <a:cxnSpLocks/>
            <a:stCxn id="25" idx="5"/>
          </p:cNvCxnSpPr>
          <p:nvPr/>
        </p:nvCxnSpPr>
        <p:spPr>
          <a:xfrm>
            <a:off x="5969415" y="3938506"/>
            <a:ext cx="35144" cy="6599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A7271C0F-85BC-4CDB-9386-23C5D5732541}"/>
              </a:ext>
            </a:extLst>
          </p:cNvPr>
          <p:cNvCxnSpPr>
            <a:cxnSpLocks/>
            <a:stCxn id="27" idx="7"/>
          </p:cNvCxnSpPr>
          <p:nvPr/>
        </p:nvCxnSpPr>
        <p:spPr>
          <a:xfrm flipV="1">
            <a:off x="5839473" y="3927182"/>
            <a:ext cx="70155" cy="3667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43558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0A7C60D-BBAD-476C-B16E-302148602E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6"/>
            <a:ext cx="6586491" cy="167660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 dirty="0"/>
              <a:t>Experimental conditions: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D07480E-9A2A-48A9-B97C-4D5F824613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65431" y="2438400"/>
            <a:ext cx="6586489" cy="378541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400" dirty="0"/>
              <a:t>1 contrast: item can be identified with just the first word (adjective)</a:t>
            </a:r>
          </a:p>
          <a:p>
            <a:r>
              <a:rPr lang="en-US" sz="2400" dirty="0"/>
              <a:t>2 contrast: requires adjective and noun</a:t>
            </a:r>
          </a:p>
          <a:p>
            <a:pPr lvl="1"/>
            <a:r>
              <a:rPr lang="en-US" sz="2000" dirty="0"/>
              <a:t>Contains privileged and shared conditions.</a:t>
            </a:r>
          </a:p>
          <a:p>
            <a:r>
              <a:rPr lang="en-US" sz="2400" dirty="0" err="1"/>
              <a:t>Helmert</a:t>
            </a:r>
            <a:r>
              <a:rPr lang="en-US" sz="2400" dirty="0"/>
              <a:t> coded as -1, .5, -.5 </a:t>
            </a:r>
          </a:p>
          <a:p>
            <a:pPr lvl="1"/>
            <a:endParaRPr lang="en-US" sz="2000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E65D2F5-15A1-4FFA-A2CF-60EBF9014CD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l="8036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sp>
        <p:nvSpPr>
          <p:cNvPr id="9" name="Thought Bubble: Cloud 8">
            <a:extLst>
              <a:ext uri="{FF2B5EF4-FFF2-40B4-BE49-F238E27FC236}">
                <a16:creationId xmlns:a16="http://schemas.microsoft.com/office/drawing/2014/main" id="{C9D5C5D7-0624-4692-828D-7D9C17C3B2B0}"/>
              </a:ext>
            </a:extLst>
          </p:cNvPr>
          <p:cNvSpPr/>
          <p:nvPr/>
        </p:nvSpPr>
        <p:spPr>
          <a:xfrm>
            <a:off x="1727200" y="-101600"/>
            <a:ext cx="3035300" cy="1485900"/>
          </a:xfrm>
          <a:prstGeom prst="cloud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What about the experimental conditions?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DDDF9EC-20C2-4705-AA59-371DE6C6D812}"/>
              </a:ext>
            </a:extLst>
          </p:cNvPr>
          <p:cNvSpPr txBox="1"/>
          <p:nvPr/>
        </p:nvSpPr>
        <p:spPr>
          <a:xfrm>
            <a:off x="2222500" y="5702300"/>
            <a:ext cx="1384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Conditions</a:t>
            </a:r>
          </a:p>
        </p:txBody>
      </p:sp>
    </p:spTree>
    <p:extLst>
      <p:ext uri="{BB962C8B-B14F-4D97-AF65-F5344CB8AC3E}">
        <p14:creationId xmlns:p14="http://schemas.microsoft.com/office/powerpoint/2010/main" val="11070291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A6D03-150A-44A9-A6BA-FB150C92CE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Results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832E7E28-C8FB-4DD6-B1AB-967DE970639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3987801" y="2527302"/>
            <a:ext cx="9221356" cy="2845998"/>
          </a:xfr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AFA6C57-5DBF-4ED9-BAA2-118CC2E6F74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4"/>
          <a:srcRect l="15515" r="38014" b="-1"/>
          <a:stretch/>
        </p:blipFill>
        <p:spPr>
          <a:xfrm>
            <a:off x="1" y="0"/>
            <a:ext cx="3987800" cy="6857990"/>
          </a:xfrm>
          <a:prstGeom prst="rect">
            <a:avLst/>
          </a:prstGeom>
          <a:effectLst/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DEE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03538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1CFC2-F66E-41F6-A2CA-DA34A90B1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modeling autocorrelation and trend necessary?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9206D6-7F57-466E-83A7-7EC333A5EC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Simulation study</a:t>
            </a:r>
          </a:p>
          <a:p>
            <a:pPr lvl="1"/>
            <a:r>
              <a:rPr lang="en-US" dirty="0"/>
              <a:t>Removing the trend fixed effect and the autocorrelation random effect results in increased RMSE.  </a:t>
            </a:r>
          </a:p>
        </p:txBody>
      </p:sp>
    </p:spTree>
    <p:extLst>
      <p:ext uri="{BB962C8B-B14F-4D97-AF65-F5344CB8AC3E}">
        <p14:creationId xmlns:p14="http://schemas.microsoft.com/office/powerpoint/2010/main" val="37074834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610D30-9753-4949-A0DA-26B6265D2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F636679-44E3-4E4A-A745-5C432653085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2309091"/>
                <a:ext cx="10515600" cy="386787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Autocorrelation: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 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</m:d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 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</m:d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− </m:t>
                                      </m:r>
                                      <m:acc>
                                        <m:accPr>
                                          <m:chr m:val="̅"/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 is equal to the autocorrelation for </a:t>
                </a:r>
                <a:r>
                  <a:rPr lang="en-US" dirty="0" err="1"/>
                  <a:t>lak</a:t>
                </a:r>
                <a:r>
                  <a:rPr lang="en-US" dirty="0"/>
                  <a:t> k at time point t</a:t>
                </a:r>
              </a:p>
              <a:p>
                <a:r>
                  <a:rPr lang="en-US" dirty="0"/>
                  <a:t>n = number of observations</a:t>
                </a:r>
              </a:p>
              <a:p>
                <a:r>
                  <a:rPr lang="en-US" dirty="0"/>
                  <a:t>Y = observation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F636679-44E3-4E4A-A745-5C43265308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309091"/>
                <a:ext cx="10515600" cy="3867871"/>
              </a:xfrm>
              <a:blipFill>
                <a:blip r:embed="rId2"/>
                <a:stretch>
                  <a:fillRect l="-1217" t="-26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697920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B2729F-1011-48F2-8A06-372B7D6C4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6FB47F-AB88-451E-AE50-D087C44B89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4470" y="711200"/>
            <a:ext cx="6981825" cy="578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6924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3322331D-6C5A-4D45-82ED-8B3C53F11D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7892" y="4379266"/>
            <a:ext cx="2406601" cy="143054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15106B9-B086-49EC-A825-98AB9B3431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4037" y="2098401"/>
            <a:ext cx="2349483" cy="158647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926905D-E0BD-4C59-BB57-15EE4EADF0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7892" y="2157416"/>
            <a:ext cx="2507432" cy="148589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7B90B99-FF07-4CA0-A5AA-25BCE1E6D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VWP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D73DFDE-A01D-41E3-99D7-1568FA254D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3033" y="4293803"/>
            <a:ext cx="2420487" cy="1516007"/>
          </a:xfrm>
          <a:prstGeom prst="rect">
            <a:avLst/>
          </a:prstGeom>
        </p:spPr>
      </p:pic>
      <p:sp>
        <p:nvSpPr>
          <p:cNvPr id="25" name="Flowchart: Connector 24">
            <a:extLst>
              <a:ext uri="{FF2B5EF4-FFF2-40B4-BE49-F238E27FC236}">
                <a16:creationId xmlns:a16="http://schemas.microsoft.com/office/drawing/2014/main" id="{F20B18B7-D3D0-4F70-8653-0B7325177FF7}"/>
              </a:ext>
            </a:extLst>
          </p:cNvPr>
          <p:cNvSpPr/>
          <p:nvPr/>
        </p:nvSpPr>
        <p:spPr>
          <a:xfrm>
            <a:off x="5895473" y="3848133"/>
            <a:ext cx="86628" cy="105878"/>
          </a:xfrm>
          <a:prstGeom prst="flowChartConnector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lowchart: Connector 25">
            <a:extLst>
              <a:ext uri="{FF2B5EF4-FFF2-40B4-BE49-F238E27FC236}">
                <a16:creationId xmlns:a16="http://schemas.microsoft.com/office/drawing/2014/main" id="{9378402E-FAF8-4FA9-A868-6363C267424D}"/>
              </a:ext>
            </a:extLst>
          </p:cNvPr>
          <p:cNvSpPr/>
          <p:nvPr/>
        </p:nvSpPr>
        <p:spPr>
          <a:xfrm>
            <a:off x="6009372" y="3945146"/>
            <a:ext cx="86628" cy="105878"/>
          </a:xfrm>
          <a:prstGeom prst="flowChartConnector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lowchart: Connector 26">
            <a:extLst>
              <a:ext uri="{FF2B5EF4-FFF2-40B4-BE49-F238E27FC236}">
                <a16:creationId xmlns:a16="http://schemas.microsoft.com/office/drawing/2014/main" id="{BDD24AFA-4EE1-427D-8050-AD495664A284}"/>
              </a:ext>
            </a:extLst>
          </p:cNvPr>
          <p:cNvSpPr/>
          <p:nvPr/>
        </p:nvSpPr>
        <p:spPr>
          <a:xfrm>
            <a:off x="5765531" y="3948355"/>
            <a:ext cx="86628" cy="105878"/>
          </a:xfrm>
          <a:prstGeom prst="flowChartConnector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lowchart: Connector 27">
            <a:extLst>
              <a:ext uri="{FF2B5EF4-FFF2-40B4-BE49-F238E27FC236}">
                <a16:creationId xmlns:a16="http://schemas.microsoft.com/office/drawing/2014/main" id="{A9579B91-50B7-428B-AC1A-99C18D6C429A}"/>
              </a:ext>
            </a:extLst>
          </p:cNvPr>
          <p:cNvSpPr/>
          <p:nvPr/>
        </p:nvSpPr>
        <p:spPr>
          <a:xfrm>
            <a:off x="5808845" y="3746224"/>
            <a:ext cx="86628" cy="105878"/>
          </a:xfrm>
          <a:prstGeom prst="flowChartConnector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lowchart: Connector 28">
            <a:extLst>
              <a:ext uri="{FF2B5EF4-FFF2-40B4-BE49-F238E27FC236}">
                <a16:creationId xmlns:a16="http://schemas.microsoft.com/office/drawing/2014/main" id="{15219D1B-2328-47AD-9CE3-1D9E76C1BCF1}"/>
              </a:ext>
            </a:extLst>
          </p:cNvPr>
          <p:cNvSpPr/>
          <p:nvPr/>
        </p:nvSpPr>
        <p:spPr>
          <a:xfrm>
            <a:off x="5624361" y="3852102"/>
            <a:ext cx="86628" cy="105878"/>
          </a:xfrm>
          <a:prstGeom prst="flowChartConnector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lowchart: Connector 33">
            <a:extLst>
              <a:ext uri="{FF2B5EF4-FFF2-40B4-BE49-F238E27FC236}">
                <a16:creationId xmlns:a16="http://schemas.microsoft.com/office/drawing/2014/main" id="{0B34B505-161E-4FB6-AEED-0E9E26C328C6}"/>
              </a:ext>
            </a:extLst>
          </p:cNvPr>
          <p:cNvSpPr/>
          <p:nvPr/>
        </p:nvSpPr>
        <p:spPr>
          <a:xfrm>
            <a:off x="7379977" y="4804259"/>
            <a:ext cx="86628" cy="105878"/>
          </a:xfrm>
          <a:prstGeom prst="flowChartConnector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lowchart: Connector 34">
            <a:extLst>
              <a:ext uri="{FF2B5EF4-FFF2-40B4-BE49-F238E27FC236}">
                <a16:creationId xmlns:a16="http://schemas.microsoft.com/office/drawing/2014/main" id="{1C37272B-98BD-49B2-BAB8-7966467A1B61}"/>
              </a:ext>
            </a:extLst>
          </p:cNvPr>
          <p:cNvSpPr/>
          <p:nvPr/>
        </p:nvSpPr>
        <p:spPr>
          <a:xfrm>
            <a:off x="7647396" y="4998867"/>
            <a:ext cx="86628" cy="105878"/>
          </a:xfrm>
          <a:prstGeom prst="flowChartConnector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Flowchart: Connector 35">
            <a:extLst>
              <a:ext uri="{FF2B5EF4-FFF2-40B4-BE49-F238E27FC236}">
                <a16:creationId xmlns:a16="http://schemas.microsoft.com/office/drawing/2014/main" id="{42D28DE0-7EE7-4D2E-B04C-6273F6829A97}"/>
              </a:ext>
            </a:extLst>
          </p:cNvPr>
          <p:cNvSpPr/>
          <p:nvPr/>
        </p:nvSpPr>
        <p:spPr>
          <a:xfrm>
            <a:off x="7016817" y="4638919"/>
            <a:ext cx="86628" cy="105878"/>
          </a:xfrm>
          <a:prstGeom prst="flowChartConnector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lowchart: Connector 36">
            <a:extLst>
              <a:ext uri="{FF2B5EF4-FFF2-40B4-BE49-F238E27FC236}">
                <a16:creationId xmlns:a16="http://schemas.microsoft.com/office/drawing/2014/main" id="{B404F7E2-CBDB-4488-8190-902317286D84}"/>
              </a:ext>
            </a:extLst>
          </p:cNvPr>
          <p:cNvSpPr/>
          <p:nvPr/>
        </p:nvSpPr>
        <p:spPr>
          <a:xfrm>
            <a:off x="6930189" y="4494997"/>
            <a:ext cx="86628" cy="105878"/>
          </a:xfrm>
          <a:prstGeom prst="flowChartConnector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D2F78BEF-B5B0-4F5C-A075-72D7ED46B7E6}"/>
              </a:ext>
            </a:extLst>
          </p:cNvPr>
          <p:cNvCxnSpPr>
            <a:cxnSpLocks/>
            <a:endCxn id="28" idx="2"/>
          </p:cNvCxnSpPr>
          <p:nvPr/>
        </p:nvCxnSpPr>
        <p:spPr>
          <a:xfrm flipV="1">
            <a:off x="5710989" y="3799163"/>
            <a:ext cx="97856" cy="73166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4358170-F525-4FC9-8CC8-700A411E547E}"/>
              </a:ext>
            </a:extLst>
          </p:cNvPr>
          <p:cNvCxnSpPr>
            <a:cxnSpLocks/>
            <a:endCxn id="28" idx="4"/>
          </p:cNvCxnSpPr>
          <p:nvPr/>
        </p:nvCxnSpPr>
        <p:spPr>
          <a:xfrm flipV="1">
            <a:off x="5823849" y="3852102"/>
            <a:ext cx="28310" cy="88644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9420B30D-03F3-4D78-9BC7-8C33B47B8789}"/>
              </a:ext>
            </a:extLst>
          </p:cNvPr>
          <p:cNvCxnSpPr>
            <a:cxnSpLocks/>
            <a:stCxn id="25" idx="5"/>
          </p:cNvCxnSpPr>
          <p:nvPr/>
        </p:nvCxnSpPr>
        <p:spPr>
          <a:xfrm>
            <a:off x="5969415" y="3938506"/>
            <a:ext cx="35144" cy="65996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A7271C0F-85BC-4CDB-9386-23C5D5732541}"/>
              </a:ext>
            </a:extLst>
          </p:cNvPr>
          <p:cNvCxnSpPr>
            <a:cxnSpLocks/>
            <a:stCxn id="27" idx="7"/>
          </p:cNvCxnSpPr>
          <p:nvPr/>
        </p:nvCxnSpPr>
        <p:spPr>
          <a:xfrm flipV="1">
            <a:off x="5839473" y="3927182"/>
            <a:ext cx="70155" cy="36678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DA1AF9D-B7A8-4042-9C73-74B921E1F290}"/>
              </a:ext>
            </a:extLst>
          </p:cNvPr>
          <p:cNvCxnSpPr>
            <a:stCxn id="26" idx="5"/>
            <a:endCxn id="37" idx="1"/>
          </p:cNvCxnSpPr>
          <p:nvPr/>
        </p:nvCxnSpPr>
        <p:spPr>
          <a:xfrm>
            <a:off x="6083314" y="4035519"/>
            <a:ext cx="859561" cy="474983"/>
          </a:xfrm>
          <a:prstGeom prst="line">
            <a:avLst/>
          </a:prstGeom>
          <a:ln w="158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267DD48-6750-4BCB-B7CE-CEB69193E772}"/>
              </a:ext>
            </a:extLst>
          </p:cNvPr>
          <p:cNvCxnSpPr>
            <a:cxnSpLocks/>
            <a:stCxn id="34" idx="2"/>
            <a:endCxn id="36" idx="5"/>
          </p:cNvCxnSpPr>
          <p:nvPr/>
        </p:nvCxnSpPr>
        <p:spPr>
          <a:xfrm flipH="1" flipV="1">
            <a:off x="7090759" y="4729292"/>
            <a:ext cx="289218" cy="127906"/>
          </a:xfrm>
          <a:prstGeom prst="line">
            <a:avLst/>
          </a:prstGeom>
          <a:ln w="158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91FE57F-1F1A-4A37-A01C-83BD48DF1A4E}"/>
              </a:ext>
            </a:extLst>
          </p:cNvPr>
          <p:cNvCxnSpPr>
            <a:cxnSpLocks/>
          </p:cNvCxnSpPr>
          <p:nvPr/>
        </p:nvCxnSpPr>
        <p:spPr>
          <a:xfrm flipH="1" flipV="1">
            <a:off x="7490402" y="4908903"/>
            <a:ext cx="180790" cy="141668"/>
          </a:xfrm>
          <a:prstGeom prst="line">
            <a:avLst/>
          </a:prstGeom>
          <a:ln w="158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1C1201FF-4731-4E5F-8B24-C8D65CF6EC7E}"/>
              </a:ext>
            </a:extLst>
          </p:cNvPr>
          <p:cNvCxnSpPr>
            <a:cxnSpLocks/>
            <a:stCxn id="36" idx="1"/>
          </p:cNvCxnSpPr>
          <p:nvPr/>
        </p:nvCxnSpPr>
        <p:spPr>
          <a:xfrm flipH="1" flipV="1">
            <a:off x="7000365" y="4600876"/>
            <a:ext cx="29138" cy="53548"/>
          </a:xfrm>
          <a:prstGeom prst="line">
            <a:avLst/>
          </a:prstGeom>
          <a:ln w="158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37103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3322331D-6C5A-4D45-82ED-8B3C53F11D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7892" y="4379266"/>
            <a:ext cx="2406601" cy="143054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15106B9-B086-49EC-A825-98AB9B3431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4037" y="2098401"/>
            <a:ext cx="2349483" cy="158647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926905D-E0BD-4C59-BB57-15EE4EADF0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7892" y="2157416"/>
            <a:ext cx="2507432" cy="148589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7B90B99-FF07-4CA0-A5AA-25BCE1E6D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VWP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D73DFDE-A01D-41E3-99D7-1568FA254D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3033" y="4293803"/>
            <a:ext cx="2420487" cy="1516007"/>
          </a:xfrm>
          <a:prstGeom prst="rect">
            <a:avLst/>
          </a:prstGeom>
        </p:spPr>
      </p:pic>
      <p:sp>
        <p:nvSpPr>
          <p:cNvPr id="25" name="Flowchart: Connector 24">
            <a:extLst>
              <a:ext uri="{FF2B5EF4-FFF2-40B4-BE49-F238E27FC236}">
                <a16:creationId xmlns:a16="http://schemas.microsoft.com/office/drawing/2014/main" id="{F20B18B7-D3D0-4F70-8653-0B7325177FF7}"/>
              </a:ext>
            </a:extLst>
          </p:cNvPr>
          <p:cNvSpPr/>
          <p:nvPr/>
        </p:nvSpPr>
        <p:spPr>
          <a:xfrm>
            <a:off x="5895473" y="3848133"/>
            <a:ext cx="86628" cy="105878"/>
          </a:xfrm>
          <a:prstGeom prst="flowChartConnector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lowchart: Connector 25">
            <a:extLst>
              <a:ext uri="{FF2B5EF4-FFF2-40B4-BE49-F238E27FC236}">
                <a16:creationId xmlns:a16="http://schemas.microsoft.com/office/drawing/2014/main" id="{9378402E-FAF8-4FA9-A868-6363C267424D}"/>
              </a:ext>
            </a:extLst>
          </p:cNvPr>
          <p:cNvSpPr/>
          <p:nvPr/>
        </p:nvSpPr>
        <p:spPr>
          <a:xfrm>
            <a:off x="6009372" y="3945146"/>
            <a:ext cx="86628" cy="105878"/>
          </a:xfrm>
          <a:prstGeom prst="flowChartConnector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lowchart: Connector 26">
            <a:extLst>
              <a:ext uri="{FF2B5EF4-FFF2-40B4-BE49-F238E27FC236}">
                <a16:creationId xmlns:a16="http://schemas.microsoft.com/office/drawing/2014/main" id="{BDD24AFA-4EE1-427D-8050-AD495664A284}"/>
              </a:ext>
            </a:extLst>
          </p:cNvPr>
          <p:cNvSpPr/>
          <p:nvPr/>
        </p:nvSpPr>
        <p:spPr>
          <a:xfrm>
            <a:off x="5765531" y="3948355"/>
            <a:ext cx="86628" cy="105878"/>
          </a:xfrm>
          <a:prstGeom prst="flowChartConnector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lowchart: Connector 27">
            <a:extLst>
              <a:ext uri="{FF2B5EF4-FFF2-40B4-BE49-F238E27FC236}">
                <a16:creationId xmlns:a16="http://schemas.microsoft.com/office/drawing/2014/main" id="{A9579B91-50B7-428B-AC1A-99C18D6C429A}"/>
              </a:ext>
            </a:extLst>
          </p:cNvPr>
          <p:cNvSpPr/>
          <p:nvPr/>
        </p:nvSpPr>
        <p:spPr>
          <a:xfrm>
            <a:off x="5808845" y="3746224"/>
            <a:ext cx="86628" cy="105878"/>
          </a:xfrm>
          <a:prstGeom prst="flowChartConnector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lowchart: Connector 28">
            <a:extLst>
              <a:ext uri="{FF2B5EF4-FFF2-40B4-BE49-F238E27FC236}">
                <a16:creationId xmlns:a16="http://schemas.microsoft.com/office/drawing/2014/main" id="{15219D1B-2328-47AD-9CE3-1D9E76C1BCF1}"/>
              </a:ext>
            </a:extLst>
          </p:cNvPr>
          <p:cNvSpPr/>
          <p:nvPr/>
        </p:nvSpPr>
        <p:spPr>
          <a:xfrm>
            <a:off x="5624361" y="3852102"/>
            <a:ext cx="86628" cy="105878"/>
          </a:xfrm>
          <a:prstGeom prst="flowChartConnector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lowchart: Connector 33">
            <a:extLst>
              <a:ext uri="{FF2B5EF4-FFF2-40B4-BE49-F238E27FC236}">
                <a16:creationId xmlns:a16="http://schemas.microsoft.com/office/drawing/2014/main" id="{0B34B505-161E-4FB6-AEED-0E9E26C328C6}"/>
              </a:ext>
            </a:extLst>
          </p:cNvPr>
          <p:cNvSpPr/>
          <p:nvPr/>
        </p:nvSpPr>
        <p:spPr>
          <a:xfrm>
            <a:off x="7379977" y="4804259"/>
            <a:ext cx="86628" cy="105878"/>
          </a:xfrm>
          <a:prstGeom prst="flowChartConnector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lowchart: Connector 34">
            <a:extLst>
              <a:ext uri="{FF2B5EF4-FFF2-40B4-BE49-F238E27FC236}">
                <a16:creationId xmlns:a16="http://schemas.microsoft.com/office/drawing/2014/main" id="{1C37272B-98BD-49B2-BAB8-7966467A1B61}"/>
              </a:ext>
            </a:extLst>
          </p:cNvPr>
          <p:cNvSpPr/>
          <p:nvPr/>
        </p:nvSpPr>
        <p:spPr>
          <a:xfrm>
            <a:off x="7647396" y="4998867"/>
            <a:ext cx="86628" cy="105878"/>
          </a:xfrm>
          <a:prstGeom prst="flowChartConnector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Flowchart: Connector 35">
            <a:extLst>
              <a:ext uri="{FF2B5EF4-FFF2-40B4-BE49-F238E27FC236}">
                <a16:creationId xmlns:a16="http://schemas.microsoft.com/office/drawing/2014/main" id="{42D28DE0-7EE7-4D2E-B04C-6273F6829A97}"/>
              </a:ext>
            </a:extLst>
          </p:cNvPr>
          <p:cNvSpPr/>
          <p:nvPr/>
        </p:nvSpPr>
        <p:spPr>
          <a:xfrm>
            <a:off x="7016817" y="4638919"/>
            <a:ext cx="86628" cy="105878"/>
          </a:xfrm>
          <a:prstGeom prst="flowChartConnector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lowchart: Connector 36">
            <a:extLst>
              <a:ext uri="{FF2B5EF4-FFF2-40B4-BE49-F238E27FC236}">
                <a16:creationId xmlns:a16="http://schemas.microsoft.com/office/drawing/2014/main" id="{B404F7E2-CBDB-4488-8190-902317286D84}"/>
              </a:ext>
            </a:extLst>
          </p:cNvPr>
          <p:cNvSpPr/>
          <p:nvPr/>
        </p:nvSpPr>
        <p:spPr>
          <a:xfrm>
            <a:off x="6930189" y="4494997"/>
            <a:ext cx="86628" cy="105878"/>
          </a:xfrm>
          <a:prstGeom prst="flowChartConnector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D2F78BEF-B5B0-4F5C-A075-72D7ED46B7E6}"/>
              </a:ext>
            </a:extLst>
          </p:cNvPr>
          <p:cNvCxnSpPr>
            <a:cxnSpLocks/>
            <a:endCxn id="28" idx="2"/>
          </p:cNvCxnSpPr>
          <p:nvPr/>
        </p:nvCxnSpPr>
        <p:spPr>
          <a:xfrm flipV="1">
            <a:off x="5710989" y="3799163"/>
            <a:ext cx="97856" cy="73166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4358170-F525-4FC9-8CC8-700A411E547E}"/>
              </a:ext>
            </a:extLst>
          </p:cNvPr>
          <p:cNvCxnSpPr>
            <a:cxnSpLocks/>
            <a:endCxn id="28" idx="4"/>
          </p:cNvCxnSpPr>
          <p:nvPr/>
        </p:nvCxnSpPr>
        <p:spPr>
          <a:xfrm flipV="1">
            <a:off x="5823849" y="3852102"/>
            <a:ext cx="28310" cy="88644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9420B30D-03F3-4D78-9BC7-8C33B47B8789}"/>
              </a:ext>
            </a:extLst>
          </p:cNvPr>
          <p:cNvCxnSpPr>
            <a:cxnSpLocks/>
            <a:stCxn id="25" idx="5"/>
          </p:cNvCxnSpPr>
          <p:nvPr/>
        </p:nvCxnSpPr>
        <p:spPr>
          <a:xfrm>
            <a:off x="5969415" y="3938506"/>
            <a:ext cx="35144" cy="65996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A7271C0F-85BC-4CDB-9386-23C5D5732541}"/>
              </a:ext>
            </a:extLst>
          </p:cNvPr>
          <p:cNvCxnSpPr>
            <a:cxnSpLocks/>
            <a:stCxn id="27" idx="7"/>
          </p:cNvCxnSpPr>
          <p:nvPr/>
        </p:nvCxnSpPr>
        <p:spPr>
          <a:xfrm flipV="1">
            <a:off x="5839473" y="3927182"/>
            <a:ext cx="70155" cy="36678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DA1AF9D-B7A8-4042-9C73-74B921E1F290}"/>
              </a:ext>
            </a:extLst>
          </p:cNvPr>
          <p:cNvCxnSpPr>
            <a:stCxn id="26" idx="5"/>
            <a:endCxn id="37" idx="1"/>
          </p:cNvCxnSpPr>
          <p:nvPr/>
        </p:nvCxnSpPr>
        <p:spPr>
          <a:xfrm>
            <a:off x="6083314" y="4035519"/>
            <a:ext cx="859561" cy="474983"/>
          </a:xfrm>
          <a:prstGeom prst="line">
            <a:avLst/>
          </a:prstGeom>
          <a:ln w="158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267DD48-6750-4BCB-B7CE-CEB69193E772}"/>
              </a:ext>
            </a:extLst>
          </p:cNvPr>
          <p:cNvCxnSpPr>
            <a:cxnSpLocks/>
            <a:stCxn id="34" idx="2"/>
            <a:endCxn id="36" idx="5"/>
          </p:cNvCxnSpPr>
          <p:nvPr/>
        </p:nvCxnSpPr>
        <p:spPr>
          <a:xfrm flipH="1" flipV="1">
            <a:off x="7090759" y="4729292"/>
            <a:ext cx="289218" cy="127906"/>
          </a:xfrm>
          <a:prstGeom prst="line">
            <a:avLst/>
          </a:prstGeom>
          <a:ln w="158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91FE57F-1F1A-4A37-A01C-83BD48DF1A4E}"/>
              </a:ext>
            </a:extLst>
          </p:cNvPr>
          <p:cNvCxnSpPr>
            <a:cxnSpLocks/>
          </p:cNvCxnSpPr>
          <p:nvPr/>
        </p:nvCxnSpPr>
        <p:spPr>
          <a:xfrm flipH="1" flipV="1">
            <a:off x="7490402" y="4908903"/>
            <a:ext cx="180790" cy="141668"/>
          </a:xfrm>
          <a:prstGeom prst="line">
            <a:avLst/>
          </a:prstGeom>
          <a:ln w="158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1C1201FF-4731-4E5F-8B24-C8D65CF6EC7E}"/>
              </a:ext>
            </a:extLst>
          </p:cNvPr>
          <p:cNvCxnSpPr>
            <a:cxnSpLocks/>
            <a:stCxn id="36" idx="1"/>
          </p:cNvCxnSpPr>
          <p:nvPr/>
        </p:nvCxnSpPr>
        <p:spPr>
          <a:xfrm flipH="1" flipV="1">
            <a:off x="7000365" y="4600876"/>
            <a:ext cx="29138" cy="53548"/>
          </a:xfrm>
          <a:prstGeom prst="line">
            <a:avLst/>
          </a:prstGeom>
          <a:ln w="158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4" name="Flowchart: Connector 23">
            <a:extLst>
              <a:ext uri="{FF2B5EF4-FFF2-40B4-BE49-F238E27FC236}">
                <a16:creationId xmlns:a16="http://schemas.microsoft.com/office/drawing/2014/main" id="{20D7A088-5BAC-4414-80F4-BB6425085DEF}"/>
              </a:ext>
            </a:extLst>
          </p:cNvPr>
          <p:cNvSpPr/>
          <p:nvPr/>
        </p:nvSpPr>
        <p:spPr>
          <a:xfrm>
            <a:off x="4477351" y="2475296"/>
            <a:ext cx="86628" cy="105878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lowchart: Connector 29">
            <a:extLst>
              <a:ext uri="{FF2B5EF4-FFF2-40B4-BE49-F238E27FC236}">
                <a16:creationId xmlns:a16="http://schemas.microsoft.com/office/drawing/2014/main" id="{87A9E06A-A021-414E-9A9F-51B5552DBFE7}"/>
              </a:ext>
            </a:extLst>
          </p:cNvPr>
          <p:cNvSpPr/>
          <p:nvPr/>
        </p:nvSpPr>
        <p:spPr>
          <a:xfrm>
            <a:off x="4207700" y="3086184"/>
            <a:ext cx="86628" cy="105878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lowchart: Connector 30">
            <a:extLst>
              <a:ext uri="{FF2B5EF4-FFF2-40B4-BE49-F238E27FC236}">
                <a16:creationId xmlns:a16="http://schemas.microsoft.com/office/drawing/2014/main" id="{C5697256-5E48-4DED-8D2F-3EA4C92F3CBF}"/>
              </a:ext>
            </a:extLst>
          </p:cNvPr>
          <p:cNvSpPr/>
          <p:nvPr/>
        </p:nvSpPr>
        <p:spPr>
          <a:xfrm>
            <a:off x="4075320" y="2680635"/>
            <a:ext cx="86628" cy="105878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lowchart: Connector 31">
            <a:extLst>
              <a:ext uri="{FF2B5EF4-FFF2-40B4-BE49-F238E27FC236}">
                <a16:creationId xmlns:a16="http://schemas.microsoft.com/office/drawing/2014/main" id="{5C79BC7B-2887-4B41-A048-B23D0328DE12}"/>
              </a:ext>
            </a:extLst>
          </p:cNvPr>
          <p:cNvSpPr/>
          <p:nvPr/>
        </p:nvSpPr>
        <p:spPr>
          <a:xfrm>
            <a:off x="3625514" y="2980306"/>
            <a:ext cx="86628" cy="105878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E02C646-6DA0-4EF6-8FE5-7CADBE84078E}"/>
              </a:ext>
            </a:extLst>
          </p:cNvPr>
          <p:cNvCxnSpPr>
            <a:stCxn id="35" idx="2"/>
          </p:cNvCxnSpPr>
          <p:nvPr/>
        </p:nvCxnSpPr>
        <p:spPr>
          <a:xfrm flipH="1" flipV="1">
            <a:off x="4294328" y="3155950"/>
            <a:ext cx="3353068" cy="1895856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C9F30BC-5CCA-42D5-A012-3FCFC8842145}"/>
              </a:ext>
            </a:extLst>
          </p:cNvPr>
          <p:cNvCxnSpPr>
            <a:cxnSpLocks/>
            <a:stCxn id="24" idx="4"/>
            <a:endCxn id="30" idx="7"/>
          </p:cNvCxnSpPr>
          <p:nvPr/>
        </p:nvCxnSpPr>
        <p:spPr>
          <a:xfrm flipH="1">
            <a:off x="4281642" y="2581174"/>
            <a:ext cx="239023" cy="52051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0502E037-A3BE-48B6-ABDB-CE0BF90EA914}"/>
              </a:ext>
            </a:extLst>
          </p:cNvPr>
          <p:cNvCxnSpPr>
            <a:cxnSpLocks/>
          </p:cNvCxnSpPr>
          <p:nvPr/>
        </p:nvCxnSpPr>
        <p:spPr>
          <a:xfrm flipH="1">
            <a:off x="4128778" y="2536886"/>
            <a:ext cx="371403" cy="189834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F4590AA4-8683-4B7F-8976-33895821B5CE}"/>
              </a:ext>
            </a:extLst>
          </p:cNvPr>
          <p:cNvCxnSpPr>
            <a:cxnSpLocks/>
            <a:stCxn id="31" idx="3"/>
            <a:endCxn id="32" idx="7"/>
          </p:cNvCxnSpPr>
          <p:nvPr/>
        </p:nvCxnSpPr>
        <p:spPr>
          <a:xfrm flipH="1">
            <a:off x="3699456" y="2771008"/>
            <a:ext cx="388550" cy="22480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37909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B90B99-FF07-4CA0-A5AA-25BCE1E6D8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4886" y="436746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VWP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F073A3FC-029E-4F23-8677-96BD3D815CA3}"/>
              </a:ext>
            </a:extLst>
          </p:cNvPr>
          <p:cNvGrpSpPr/>
          <p:nvPr/>
        </p:nvGrpSpPr>
        <p:grpSpPr>
          <a:xfrm>
            <a:off x="2883033" y="2098401"/>
            <a:ext cx="6092291" cy="3711409"/>
            <a:chOff x="2883033" y="2098401"/>
            <a:chExt cx="6092291" cy="3711409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3322331D-6C5A-4D45-82ED-8B3C53F11D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67892" y="4379266"/>
              <a:ext cx="2406601" cy="1430544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C15106B9-B086-49EC-A825-98AB9B3431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54037" y="2098401"/>
              <a:ext cx="2349483" cy="1586472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926905D-E0BD-4C59-BB57-15EE4EADF07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67892" y="2157416"/>
              <a:ext cx="2507432" cy="1485896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1D73DFDE-A01D-41E3-99D7-1568FA254DE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83033" y="4293803"/>
              <a:ext cx="2420487" cy="1516007"/>
            </a:xfrm>
            <a:prstGeom prst="rect">
              <a:avLst/>
            </a:prstGeom>
          </p:spPr>
        </p:pic>
        <p:sp>
          <p:nvSpPr>
            <p:cNvPr id="25" name="Flowchart: Connector 24">
              <a:extLst>
                <a:ext uri="{FF2B5EF4-FFF2-40B4-BE49-F238E27FC236}">
                  <a16:creationId xmlns:a16="http://schemas.microsoft.com/office/drawing/2014/main" id="{F20B18B7-D3D0-4F70-8653-0B7325177FF7}"/>
                </a:ext>
              </a:extLst>
            </p:cNvPr>
            <p:cNvSpPr/>
            <p:nvPr/>
          </p:nvSpPr>
          <p:spPr>
            <a:xfrm>
              <a:off x="5895473" y="3848133"/>
              <a:ext cx="86628" cy="105878"/>
            </a:xfrm>
            <a:prstGeom prst="flowChartConnector">
              <a:avLst/>
            </a:prstGeom>
            <a:solidFill>
              <a:srgbClr val="C0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Flowchart: Connector 25">
              <a:extLst>
                <a:ext uri="{FF2B5EF4-FFF2-40B4-BE49-F238E27FC236}">
                  <a16:creationId xmlns:a16="http://schemas.microsoft.com/office/drawing/2014/main" id="{9378402E-FAF8-4FA9-A868-6363C267424D}"/>
                </a:ext>
              </a:extLst>
            </p:cNvPr>
            <p:cNvSpPr/>
            <p:nvPr/>
          </p:nvSpPr>
          <p:spPr>
            <a:xfrm>
              <a:off x="6009372" y="3945146"/>
              <a:ext cx="86628" cy="105878"/>
            </a:xfrm>
            <a:prstGeom prst="flowChartConnector">
              <a:avLst/>
            </a:prstGeom>
            <a:solidFill>
              <a:srgbClr val="C0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lowchart: Connector 26">
              <a:extLst>
                <a:ext uri="{FF2B5EF4-FFF2-40B4-BE49-F238E27FC236}">
                  <a16:creationId xmlns:a16="http://schemas.microsoft.com/office/drawing/2014/main" id="{BDD24AFA-4EE1-427D-8050-AD495664A284}"/>
                </a:ext>
              </a:extLst>
            </p:cNvPr>
            <p:cNvSpPr/>
            <p:nvPr/>
          </p:nvSpPr>
          <p:spPr>
            <a:xfrm>
              <a:off x="5765531" y="3948355"/>
              <a:ext cx="86628" cy="105878"/>
            </a:xfrm>
            <a:prstGeom prst="flowChartConnector">
              <a:avLst/>
            </a:prstGeom>
            <a:solidFill>
              <a:srgbClr val="C0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lowchart: Connector 27">
              <a:extLst>
                <a:ext uri="{FF2B5EF4-FFF2-40B4-BE49-F238E27FC236}">
                  <a16:creationId xmlns:a16="http://schemas.microsoft.com/office/drawing/2014/main" id="{A9579B91-50B7-428B-AC1A-99C18D6C429A}"/>
                </a:ext>
              </a:extLst>
            </p:cNvPr>
            <p:cNvSpPr/>
            <p:nvPr/>
          </p:nvSpPr>
          <p:spPr>
            <a:xfrm>
              <a:off x="5808845" y="3746224"/>
              <a:ext cx="86628" cy="105878"/>
            </a:xfrm>
            <a:prstGeom prst="flowChartConnector">
              <a:avLst/>
            </a:prstGeom>
            <a:solidFill>
              <a:srgbClr val="C0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lowchart: Connector 28">
              <a:extLst>
                <a:ext uri="{FF2B5EF4-FFF2-40B4-BE49-F238E27FC236}">
                  <a16:creationId xmlns:a16="http://schemas.microsoft.com/office/drawing/2014/main" id="{15219D1B-2328-47AD-9CE3-1D9E76C1BCF1}"/>
                </a:ext>
              </a:extLst>
            </p:cNvPr>
            <p:cNvSpPr/>
            <p:nvPr/>
          </p:nvSpPr>
          <p:spPr>
            <a:xfrm>
              <a:off x="5624361" y="3852102"/>
              <a:ext cx="86628" cy="105878"/>
            </a:xfrm>
            <a:prstGeom prst="flowChartConnector">
              <a:avLst/>
            </a:prstGeom>
            <a:solidFill>
              <a:srgbClr val="C0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Flowchart: Connector 33">
              <a:extLst>
                <a:ext uri="{FF2B5EF4-FFF2-40B4-BE49-F238E27FC236}">
                  <a16:creationId xmlns:a16="http://schemas.microsoft.com/office/drawing/2014/main" id="{0B34B505-161E-4FB6-AEED-0E9E26C328C6}"/>
                </a:ext>
              </a:extLst>
            </p:cNvPr>
            <p:cNvSpPr/>
            <p:nvPr/>
          </p:nvSpPr>
          <p:spPr>
            <a:xfrm>
              <a:off x="7379977" y="4804259"/>
              <a:ext cx="86628" cy="105878"/>
            </a:xfrm>
            <a:prstGeom prst="flowChartConnector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Flowchart: Connector 34">
              <a:extLst>
                <a:ext uri="{FF2B5EF4-FFF2-40B4-BE49-F238E27FC236}">
                  <a16:creationId xmlns:a16="http://schemas.microsoft.com/office/drawing/2014/main" id="{1C37272B-98BD-49B2-BAB8-7966467A1B61}"/>
                </a:ext>
              </a:extLst>
            </p:cNvPr>
            <p:cNvSpPr/>
            <p:nvPr/>
          </p:nvSpPr>
          <p:spPr>
            <a:xfrm>
              <a:off x="7647396" y="4998867"/>
              <a:ext cx="86628" cy="105878"/>
            </a:xfrm>
            <a:prstGeom prst="flowChartConnector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lowchart: Connector 35">
              <a:extLst>
                <a:ext uri="{FF2B5EF4-FFF2-40B4-BE49-F238E27FC236}">
                  <a16:creationId xmlns:a16="http://schemas.microsoft.com/office/drawing/2014/main" id="{42D28DE0-7EE7-4D2E-B04C-6273F6829A97}"/>
                </a:ext>
              </a:extLst>
            </p:cNvPr>
            <p:cNvSpPr/>
            <p:nvPr/>
          </p:nvSpPr>
          <p:spPr>
            <a:xfrm>
              <a:off x="7016817" y="4638919"/>
              <a:ext cx="86628" cy="105878"/>
            </a:xfrm>
            <a:prstGeom prst="flowChartConnector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Flowchart: Connector 36">
              <a:extLst>
                <a:ext uri="{FF2B5EF4-FFF2-40B4-BE49-F238E27FC236}">
                  <a16:creationId xmlns:a16="http://schemas.microsoft.com/office/drawing/2014/main" id="{B404F7E2-CBDB-4488-8190-902317286D84}"/>
                </a:ext>
              </a:extLst>
            </p:cNvPr>
            <p:cNvSpPr/>
            <p:nvPr/>
          </p:nvSpPr>
          <p:spPr>
            <a:xfrm>
              <a:off x="6930189" y="4494997"/>
              <a:ext cx="86628" cy="105878"/>
            </a:xfrm>
            <a:prstGeom prst="flowChartConnector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D2F78BEF-B5B0-4F5C-A075-72D7ED46B7E6}"/>
                </a:ext>
              </a:extLst>
            </p:cNvPr>
            <p:cNvCxnSpPr>
              <a:cxnSpLocks/>
              <a:endCxn id="28" idx="2"/>
            </p:cNvCxnSpPr>
            <p:nvPr/>
          </p:nvCxnSpPr>
          <p:spPr>
            <a:xfrm flipV="1">
              <a:off x="5710989" y="3799163"/>
              <a:ext cx="97856" cy="73166"/>
            </a:xfrm>
            <a:prstGeom prst="line">
              <a:avLst/>
            </a:prstGeom>
            <a:ln w="158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34358170-F525-4FC9-8CC8-700A411E547E}"/>
                </a:ext>
              </a:extLst>
            </p:cNvPr>
            <p:cNvCxnSpPr>
              <a:cxnSpLocks/>
              <a:endCxn id="28" idx="4"/>
            </p:cNvCxnSpPr>
            <p:nvPr/>
          </p:nvCxnSpPr>
          <p:spPr>
            <a:xfrm flipV="1">
              <a:off x="5823849" y="3852102"/>
              <a:ext cx="28310" cy="88644"/>
            </a:xfrm>
            <a:prstGeom prst="line">
              <a:avLst/>
            </a:prstGeom>
            <a:ln w="158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9420B30D-03F3-4D78-9BC7-8C33B47B8789}"/>
                </a:ext>
              </a:extLst>
            </p:cNvPr>
            <p:cNvCxnSpPr>
              <a:cxnSpLocks/>
              <a:stCxn id="25" idx="5"/>
            </p:cNvCxnSpPr>
            <p:nvPr/>
          </p:nvCxnSpPr>
          <p:spPr>
            <a:xfrm>
              <a:off x="5969415" y="3938506"/>
              <a:ext cx="35144" cy="65996"/>
            </a:xfrm>
            <a:prstGeom prst="line">
              <a:avLst/>
            </a:prstGeom>
            <a:ln w="158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A7271C0F-85BC-4CDB-9386-23C5D5732541}"/>
                </a:ext>
              </a:extLst>
            </p:cNvPr>
            <p:cNvCxnSpPr>
              <a:cxnSpLocks/>
              <a:stCxn id="27" idx="7"/>
            </p:cNvCxnSpPr>
            <p:nvPr/>
          </p:nvCxnSpPr>
          <p:spPr>
            <a:xfrm flipV="1">
              <a:off x="5839473" y="3927182"/>
              <a:ext cx="70155" cy="36678"/>
            </a:xfrm>
            <a:prstGeom prst="line">
              <a:avLst/>
            </a:prstGeom>
            <a:ln w="158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FDA1AF9D-B7A8-4042-9C73-74B921E1F290}"/>
                </a:ext>
              </a:extLst>
            </p:cNvPr>
            <p:cNvCxnSpPr>
              <a:stCxn id="26" idx="5"/>
              <a:endCxn id="37" idx="1"/>
            </p:cNvCxnSpPr>
            <p:nvPr/>
          </p:nvCxnSpPr>
          <p:spPr>
            <a:xfrm>
              <a:off x="6083314" y="4035519"/>
              <a:ext cx="859561" cy="474983"/>
            </a:xfrm>
            <a:prstGeom prst="line">
              <a:avLst/>
            </a:prstGeom>
            <a:ln w="15875"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2267DD48-6750-4BCB-B7CE-CEB69193E772}"/>
                </a:ext>
              </a:extLst>
            </p:cNvPr>
            <p:cNvCxnSpPr>
              <a:cxnSpLocks/>
              <a:stCxn id="34" idx="2"/>
              <a:endCxn id="36" idx="5"/>
            </p:cNvCxnSpPr>
            <p:nvPr/>
          </p:nvCxnSpPr>
          <p:spPr>
            <a:xfrm flipH="1" flipV="1">
              <a:off x="7090759" y="4729292"/>
              <a:ext cx="289218" cy="127906"/>
            </a:xfrm>
            <a:prstGeom prst="line">
              <a:avLst/>
            </a:prstGeom>
            <a:ln w="15875"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B91FE57F-1F1A-4A37-A01C-83BD48DF1A4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490402" y="4908903"/>
              <a:ext cx="180790" cy="141668"/>
            </a:xfrm>
            <a:prstGeom prst="line">
              <a:avLst/>
            </a:prstGeom>
            <a:ln w="15875"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1C1201FF-4731-4E5F-8B24-C8D65CF6EC7E}"/>
                </a:ext>
              </a:extLst>
            </p:cNvPr>
            <p:cNvCxnSpPr>
              <a:cxnSpLocks/>
              <a:stCxn id="36" idx="1"/>
            </p:cNvCxnSpPr>
            <p:nvPr/>
          </p:nvCxnSpPr>
          <p:spPr>
            <a:xfrm flipH="1" flipV="1">
              <a:off x="7000365" y="4600876"/>
              <a:ext cx="29138" cy="53548"/>
            </a:xfrm>
            <a:prstGeom prst="line">
              <a:avLst/>
            </a:prstGeom>
            <a:ln w="15875"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24" name="Flowchart: Connector 23">
              <a:extLst>
                <a:ext uri="{FF2B5EF4-FFF2-40B4-BE49-F238E27FC236}">
                  <a16:creationId xmlns:a16="http://schemas.microsoft.com/office/drawing/2014/main" id="{20D7A088-5BAC-4414-80F4-BB6425085DEF}"/>
                </a:ext>
              </a:extLst>
            </p:cNvPr>
            <p:cNvSpPr/>
            <p:nvPr/>
          </p:nvSpPr>
          <p:spPr>
            <a:xfrm>
              <a:off x="4477351" y="2475296"/>
              <a:ext cx="86628" cy="105878"/>
            </a:xfrm>
            <a:prstGeom prst="flowChartConnector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lowchart: Connector 29">
              <a:extLst>
                <a:ext uri="{FF2B5EF4-FFF2-40B4-BE49-F238E27FC236}">
                  <a16:creationId xmlns:a16="http://schemas.microsoft.com/office/drawing/2014/main" id="{87A9E06A-A021-414E-9A9F-51B5552DBFE7}"/>
                </a:ext>
              </a:extLst>
            </p:cNvPr>
            <p:cNvSpPr/>
            <p:nvPr/>
          </p:nvSpPr>
          <p:spPr>
            <a:xfrm>
              <a:off x="4207700" y="3086184"/>
              <a:ext cx="86628" cy="105878"/>
            </a:xfrm>
            <a:prstGeom prst="flowChartConnector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lowchart: Connector 30">
              <a:extLst>
                <a:ext uri="{FF2B5EF4-FFF2-40B4-BE49-F238E27FC236}">
                  <a16:creationId xmlns:a16="http://schemas.microsoft.com/office/drawing/2014/main" id="{C5697256-5E48-4DED-8D2F-3EA4C92F3CBF}"/>
                </a:ext>
              </a:extLst>
            </p:cNvPr>
            <p:cNvSpPr/>
            <p:nvPr/>
          </p:nvSpPr>
          <p:spPr>
            <a:xfrm>
              <a:off x="4075320" y="2680635"/>
              <a:ext cx="86628" cy="105878"/>
            </a:xfrm>
            <a:prstGeom prst="flowChartConnector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Flowchart: Connector 31">
              <a:extLst>
                <a:ext uri="{FF2B5EF4-FFF2-40B4-BE49-F238E27FC236}">
                  <a16:creationId xmlns:a16="http://schemas.microsoft.com/office/drawing/2014/main" id="{5C79BC7B-2887-4B41-A048-B23D0328DE12}"/>
                </a:ext>
              </a:extLst>
            </p:cNvPr>
            <p:cNvSpPr/>
            <p:nvPr/>
          </p:nvSpPr>
          <p:spPr>
            <a:xfrm>
              <a:off x="3625514" y="2980306"/>
              <a:ext cx="86628" cy="105878"/>
            </a:xfrm>
            <a:prstGeom prst="flowChartConnector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8E02C646-6DA0-4EF6-8FE5-7CADBE84078E}"/>
                </a:ext>
              </a:extLst>
            </p:cNvPr>
            <p:cNvCxnSpPr>
              <a:stCxn id="35" idx="2"/>
            </p:cNvCxnSpPr>
            <p:nvPr/>
          </p:nvCxnSpPr>
          <p:spPr>
            <a:xfrm flipH="1" flipV="1">
              <a:off x="4294328" y="3155950"/>
              <a:ext cx="3353068" cy="1895856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DC9F30BC-5CCA-42D5-A012-3FCFC8842145}"/>
                </a:ext>
              </a:extLst>
            </p:cNvPr>
            <p:cNvCxnSpPr>
              <a:cxnSpLocks/>
              <a:stCxn id="24" idx="4"/>
              <a:endCxn id="30" idx="7"/>
            </p:cNvCxnSpPr>
            <p:nvPr/>
          </p:nvCxnSpPr>
          <p:spPr>
            <a:xfrm flipH="1">
              <a:off x="4281642" y="2581174"/>
              <a:ext cx="239023" cy="520515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0502E037-A3BE-48B6-ABDB-CE0BF90EA9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28778" y="2536886"/>
              <a:ext cx="371403" cy="189834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F4590AA4-8683-4B7F-8976-33895821B5CE}"/>
                </a:ext>
              </a:extLst>
            </p:cNvPr>
            <p:cNvCxnSpPr>
              <a:cxnSpLocks/>
              <a:stCxn id="31" idx="3"/>
              <a:endCxn id="32" idx="7"/>
            </p:cNvCxnSpPr>
            <p:nvPr/>
          </p:nvCxnSpPr>
          <p:spPr>
            <a:xfrm flipH="1">
              <a:off x="3699456" y="2771008"/>
              <a:ext cx="388550" cy="224803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Flowchart: Connector 46">
              <a:extLst>
                <a:ext uri="{FF2B5EF4-FFF2-40B4-BE49-F238E27FC236}">
                  <a16:creationId xmlns:a16="http://schemas.microsoft.com/office/drawing/2014/main" id="{EC137198-3269-4796-95C8-A9CF393720D4}"/>
                </a:ext>
              </a:extLst>
            </p:cNvPr>
            <p:cNvSpPr/>
            <p:nvPr/>
          </p:nvSpPr>
          <p:spPr>
            <a:xfrm>
              <a:off x="7367753" y="2840740"/>
              <a:ext cx="86628" cy="105878"/>
            </a:xfrm>
            <a:prstGeom prst="flowChartConnector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lowchart: Connector 47">
              <a:extLst>
                <a:ext uri="{FF2B5EF4-FFF2-40B4-BE49-F238E27FC236}">
                  <a16:creationId xmlns:a16="http://schemas.microsoft.com/office/drawing/2014/main" id="{88E2410F-C9CC-4B31-BC58-00636DEC2420}"/>
                </a:ext>
              </a:extLst>
            </p:cNvPr>
            <p:cNvSpPr/>
            <p:nvPr/>
          </p:nvSpPr>
          <p:spPr>
            <a:xfrm>
              <a:off x="7619005" y="2734862"/>
              <a:ext cx="86628" cy="105878"/>
            </a:xfrm>
            <a:prstGeom prst="flowChartConnector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lowchart: Connector 48">
              <a:extLst>
                <a:ext uri="{FF2B5EF4-FFF2-40B4-BE49-F238E27FC236}">
                  <a16:creationId xmlns:a16="http://schemas.microsoft.com/office/drawing/2014/main" id="{16D5B5EB-76B2-4786-A701-1CDE11E7E38B}"/>
                </a:ext>
              </a:extLst>
            </p:cNvPr>
            <p:cNvSpPr/>
            <p:nvPr/>
          </p:nvSpPr>
          <p:spPr>
            <a:xfrm>
              <a:off x="7771405" y="2887262"/>
              <a:ext cx="86628" cy="105878"/>
            </a:xfrm>
            <a:prstGeom prst="flowChartConnector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lowchart: Connector 49">
              <a:extLst>
                <a:ext uri="{FF2B5EF4-FFF2-40B4-BE49-F238E27FC236}">
                  <a16:creationId xmlns:a16="http://schemas.microsoft.com/office/drawing/2014/main" id="{7EC0F891-3EA9-4D24-A721-BCAE5D8FC693}"/>
                </a:ext>
              </a:extLst>
            </p:cNvPr>
            <p:cNvSpPr/>
            <p:nvPr/>
          </p:nvSpPr>
          <p:spPr>
            <a:xfrm>
              <a:off x="7523387" y="3036604"/>
              <a:ext cx="86628" cy="105878"/>
            </a:xfrm>
            <a:prstGeom prst="flowChartConnector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lowchart: Connector 50">
              <a:extLst>
                <a:ext uri="{FF2B5EF4-FFF2-40B4-BE49-F238E27FC236}">
                  <a16:creationId xmlns:a16="http://schemas.microsoft.com/office/drawing/2014/main" id="{51EDD855-6069-4DB5-BCFF-B6B6AFB00B86}"/>
                </a:ext>
              </a:extLst>
            </p:cNvPr>
            <p:cNvSpPr/>
            <p:nvPr/>
          </p:nvSpPr>
          <p:spPr>
            <a:xfrm>
              <a:off x="8076205" y="3192062"/>
              <a:ext cx="86628" cy="105878"/>
            </a:xfrm>
            <a:prstGeom prst="flowChartConnector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lowchart: Connector 51">
              <a:extLst>
                <a:ext uri="{FF2B5EF4-FFF2-40B4-BE49-F238E27FC236}">
                  <a16:creationId xmlns:a16="http://schemas.microsoft.com/office/drawing/2014/main" id="{7EEC0153-59D6-43C7-842A-4CBFCC75ED24}"/>
                </a:ext>
              </a:extLst>
            </p:cNvPr>
            <p:cNvSpPr/>
            <p:nvPr/>
          </p:nvSpPr>
          <p:spPr>
            <a:xfrm>
              <a:off x="7647396" y="2980306"/>
              <a:ext cx="86628" cy="105878"/>
            </a:xfrm>
            <a:prstGeom prst="flowChartConnector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F219C6D4-287A-479B-8D7E-5BBE5757AFFA}"/>
                </a:ext>
              </a:extLst>
            </p:cNvPr>
            <p:cNvCxnSpPr>
              <a:cxnSpLocks/>
              <a:stCxn id="47" idx="2"/>
            </p:cNvCxnSpPr>
            <p:nvPr/>
          </p:nvCxnSpPr>
          <p:spPr>
            <a:xfrm flipH="1">
              <a:off x="3712143" y="2893679"/>
              <a:ext cx="3655610" cy="99461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F0E2A16B-21D3-405F-B879-5CAD93253FD9}"/>
                </a:ext>
              </a:extLst>
            </p:cNvPr>
            <p:cNvCxnSpPr>
              <a:cxnSpLocks/>
              <a:stCxn id="48" idx="3"/>
              <a:endCxn id="47" idx="6"/>
            </p:cNvCxnSpPr>
            <p:nvPr/>
          </p:nvCxnSpPr>
          <p:spPr>
            <a:xfrm flipH="1">
              <a:off x="7454381" y="2825235"/>
              <a:ext cx="177310" cy="68444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65CB56D6-FEB9-4078-BB1C-F66421F4D55A}"/>
                </a:ext>
              </a:extLst>
            </p:cNvPr>
            <p:cNvCxnSpPr>
              <a:cxnSpLocks/>
              <a:stCxn id="48" idx="5"/>
              <a:endCxn id="49" idx="1"/>
            </p:cNvCxnSpPr>
            <p:nvPr/>
          </p:nvCxnSpPr>
          <p:spPr>
            <a:xfrm>
              <a:off x="7692947" y="2825235"/>
              <a:ext cx="91144" cy="77532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A00B33AF-838C-41D8-B453-826F02301654}"/>
                </a:ext>
              </a:extLst>
            </p:cNvPr>
            <p:cNvCxnSpPr>
              <a:cxnSpLocks/>
              <a:endCxn id="51" idx="1"/>
            </p:cNvCxnSpPr>
            <p:nvPr/>
          </p:nvCxnSpPr>
          <p:spPr>
            <a:xfrm>
              <a:off x="7845347" y="2977635"/>
              <a:ext cx="243544" cy="229932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63F6EB46-9EED-4D60-9D6B-4246CDB766A4}"/>
                </a:ext>
              </a:extLst>
            </p:cNvPr>
            <p:cNvCxnSpPr>
              <a:cxnSpLocks/>
              <a:endCxn id="51" idx="2"/>
            </p:cNvCxnSpPr>
            <p:nvPr/>
          </p:nvCxnSpPr>
          <p:spPr>
            <a:xfrm>
              <a:off x="7734024" y="3041231"/>
              <a:ext cx="342181" cy="20377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E6DB62A5-1742-4DED-B548-3712F5DF7BF3}"/>
                </a:ext>
              </a:extLst>
            </p:cNvPr>
            <p:cNvCxnSpPr>
              <a:cxnSpLocks/>
              <a:stCxn id="52" idx="3"/>
              <a:endCxn id="50" idx="6"/>
            </p:cNvCxnSpPr>
            <p:nvPr/>
          </p:nvCxnSpPr>
          <p:spPr>
            <a:xfrm flipH="1">
              <a:off x="7610015" y="3070679"/>
              <a:ext cx="50067" cy="18864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217909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466D0D-1B6F-4B23-BD37-15B8C79FE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Why eye tracking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16DE6A-36CC-4CFF-A0F4-F840C11539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Location data can be nominally coded based on where an individual is fixating.</a:t>
            </a:r>
          </a:p>
          <a:p>
            <a:r>
              <a:rPr lang="en-US" dirty="0"/>
              <a:t>Fixation areas of interest can then be coded </a:t>
            </a:r>
          </a:p>
          <a:p>
            <a:pPr lvl="1"/>
            <a:r>
              <a:rPr lang="en-US" dirty="0"/>
              <a:t>Binary: correct/incorrect</a:t>
            </a:r>
          </a:p>
          <a:p>
            <a:pPr lvl="1"/>
            <a:r>
              <a:rPr lang="en-US" dirty="0"/>
              <a:t>Polytomous: Correct at the time, but maybe not correct later.</a:t>
            </a:r>
          </a:p>
        </p:txBody>
      </p:sp>
    </p:spTree>
    <p:extLst>
      <p:ext uri="{BB962C8B-B14F-4D97-AF65-F5344CB8AC3E}">
        <p14:creationId xmlns:p14="http://schemas.microsoft.com/office/powerpoint/2010/main" val="39679729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136C7-D14F-4BB8-923D-8879FFD23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6422849" cy="1676603"/>
          </a:xfrm>
        </p:spPr>
        <p:txBody>
          <a:bodyPr>
            <a:normAutofit/>
          </a:bodyPr>
          <a:lstStyle/>
          <a:p>
            <a:r>
              <a:rPr lang="en-US" sz="4100"/>
              <a:t>How to code time series data collected through VWP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C2E00E-D11A-4970-9EDA-77381C188A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6422848" cy="3785419"/>
          </a:xfrm>
        </p:spPr>
        <p:txBody>
          <a:bodyPr>
            <a:normAutofit/>
          </a:bodyPr>
          <a:lstStyle/>
          <a:p>
            <a:pPr>
              <a:tabLst>
                <a:tab pos="2454275" algn="l"/>
              </a:tabLst>
            </a:pPr>
            <a:r>
              <a:rPr lang="en-US" sz="2000" dirty="0"/>
              <a:t>In time series data…</a:t>
            </a:r>
          </a:p>
          <a:p>
            <a:pPr lvl="1"/>
            <a:r>
              <a:rPr lang="en-US" sz="2000" dirty="0"/>
              <a:t>Binary coding aims to identify and analyze visual attention to a single area of interest.</a:t>
            </a:r>
          </a:p>
          <a:p>
            <a:pPr lvl="1"/>
            <a:r>
              <a:rPr lang="en-US" sz="2000" dirty="0"/>
              <a:t>Polytomous data aims to understand the visual attention </a:t>
            </a:r>
            <a:r>
              <a:rPr lang="en-US" sz="2000" b="1" dirty="0"/>
              <a:t>given several competing options that are hypothesized to be associated with different cognitive processes. </a:t>
            </a:r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11C59EDF-5A1E-404D-B55D-8AEA5D8D6D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6410" y="0"/>
            <a:ext cx="4636008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Rounded Rectangle 9">
            <a:extLst>
              <a:ext uri="{FF2B5EF4-FFF2-40B4-BE49-F238E27FC236}">
                <a16:creationId xmlns:a16="http://schemas.microsoft.com/office/drawing/2014/main" id="{FEE0385D-4151-43AA-9C6B-0365E10317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1042" y="557784"/>
            <a:ext cx="3666744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 descr="Linus Torvalds quote about complexity - 'it depends' is almost always the right answer in any big question.">
            <a:extLst>
              <a:ext uri="{FF2B5EF4-FFF2-40B4-BE49-F238E27FC236}">
                <a16:creationId xmlns:a16="http://schemas.microsoft.com/office/drawing/2014/main" id="{45ED1DFE-4C4F-4C52-856F-C39430B4B4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61082" y="2632878"/>
            <a:ext cx="3026664" cy="1588998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C50112C-BA4D-4424-A6C7-04DB168D557C}"/>
              </a:ext>
            </a:extLst>
          </p:cNvPr>
          <p:cNvSpPr txBox="1"/>
          <p:nvPr/>
        </p:nvSpPr>
        <p:spPr>
          <a:xfrm>
            <a:off x="164299" y="6223819"/>
            <a:ext cx="6094378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(Cho et al., 2018)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1872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21E3A5-9928-42C1-82B1-55DCE8C5B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What’s the point, Cho et al (2020)?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F8DBFB-BF0A-4374-A326-D713B77C81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Attempt to model the relationship between multiple cognitive processes with one or more competing response options. 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B2DC37A-60A2-4390-BB9C-4AB549712138}"/>
              </a:ext>
            </a:extLst>
          </p:cNvPr>
          <p:cNvGrpSpPr/>
          <p:nvPr/>
        </p:nvGrpSpPr>
        <p:grpSpPr>
          <a:xfrm>
            <a:off x="3466693" y="2982643"/>
            <a:ext cx="4548899" cy="3329257"/>
            <a:chOff x="2883033" y="2098401"/>
            <a:chExt cx="6092291" cy="3711409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37ED7D9-C81B-49EE-9246-8EBAAE4608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67892" y="4379266"/>
              <a:ext cx="2406601" cy="1430544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D057931-805B-4025-923F-8419C046DF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54037" y="2098401"/>
              <a:ext cx="2349483" cy="1586472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F7FBC42-F7E2-4E8C-874F-DBD2C08F72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67892" y="2157416"/>
              <a:ext cx="2507432" cy="1485896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05E0A46-1E87-47A0-8449-520E1249A48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83033" y="4293803"/>
              <a:ext cx="2420487" cy="1516007"/>
            </a:xfrm>
            <a:prstGeom prst="rect">
              <a:avLst/>
            </a:prstGeom>
          </p:spPr>
        </p:pic>
        <p:sp>
          <p:nvSpPr>
            <p:cNvPr id="10" name="Flowchart: Connector 9">
              <a:extLst>
                <a:ext uri="{FF2B5EF4-FFF2-40B4-BE49-F238E27FC236}">
                  <a16:creationId xmlns:a16="http://schemas.microsoft.com/office/drawing/2014/main" id="{B260DD65-15B4-43CD-B2AF-01D0DB4A2372}"/>
                </a:ext>
              </a:extLst>
            </p:cNvPr>
            <p:cNvSpPr/>
            <p:nvPr/>
          </p:nvSpPr>
          <p:spPr>
            <a:xfrm>
              <a:off x="5895473" y="3848133"/>
              <a:ext cx="86628" cy="105878"/>
            </a:xfrm>
            <a:prstGeom prst="flowChartConnector">
              <a:avLst/>
            </a:prstGeom>
            <a:solidFill>
              <a:srgbClr val="C0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lowchart: Connector 10">
              <a:extLst>
                <a:ext uri="{FF2B5EF4-FFF2-40B4-BE49-F238E27FC236}">
                  <a16:creationId xmlns:a16="http://schemas.microsoft.com/office/drawing/2014/main" id="{30EDE197-D740-4A99-B23D-1CB0619CC0C7}"/>
                </a:ext>
              </a:extLst>
            </p:cNvPr>
            <p:cNvSpPr/>
            <p:nvPr/>
          </p:nvSpPr>
          <p:spPr>
            <a:xfrm>
              <a:off x="6009372" y="3945146"/>
              <a:ext cx="86628" cy="105878"/>
            </a:xfrm>
            <a:prstGeom prst="flowChartConnector">
              <a:avLst/>
            </a:prstGeom>
            <a:solidFill>
              <a:srgbClr val="C0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lowchart: Connector 11">
              <a:extLst>
                <a:ext uri="{FF2B5EF4-FFF2-40B4-BE49-F238E27FC236}">
                  <a16:creationId xmlns:a16="http://schemas.microsoft.com/office/drawing/2014/main" id="{3102089C-6183-458F-B731-F5A4ECBFFFA0}"/>
                </a:ext>
              </a:extLst>
            </p:cNvPr>
            <p:cNvSpPr/>
            <p:nvPr/>
          </p:nvSpPr>
          <p:spPr>
            <a:xfrm>
              <a:off x="5765531" y="3948355"/>
              <a:ext cx="86628" cy="105878"/>
            </a:xfrm>
            <a:prstGeom prst="flowChartConnector">
              <a:avLst/>
            </a:prstGeom>
            <a:solidFill>
              <a:srgbClr val="C0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lowchart: Connector 12">
              <a:extLst>
                <a:ext uri="{FF2B5EF4-FFF2-40B4-BE49-F238E27FC236}">
                  <a16:creationId xmlns:a16="http://schemas.microsoft.com/office/drawing/2014/main" id="{34A96A00-0E33-4B91-B099-0B4FADE43B26}"/>
                </a:ext>
              </a:extLst>
            </p:cNvPr>
            <p:cNvSpPr/>
            <p:nvPr/>
          </p:nvSpPr>
          <p:spPr>
            <a:xfrm>
              <a:off x="5808845" y="3746224"/>
              <a:ext cx="86628" cy="105878"/>
            </a:xfrm>
            <a:prstGeom prst="flowChartConnector">
              <a:avLst/>
            </a:prstGeom>
            <a:solidFill>
              <a:srgbClr val="C0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lowchart: Connector 13">
              <a:extLst>
                <a:ext uri="{FF2B5EF4-FFF2-40B4-BE49-F238E27FC236}">
                  <a16:creationId xmlns:a16="http://schemas.microsoft.com/office/drawing/2014/main" id="{BC776B0D-1A17-4976-A34B-5B84282FC9DF}"/>
                </a:ext>
              </a:extLst>
            </p:cNvPr>
            <p:cNvSpPr/>
            <p:nvPr/>
          </p:nvSpPr>
          <p:spPr>
            <a:xfrm>
              <a:off x="5624361" y="3852102"/>
              <a:ext cx="86628" cy="105878"/>
            </a:xfrm>
            <a:prstGeom prst="flowChartConnector">
              <a:avLst/>
            </a:prstGeom>
            <a:solidFill>
              <a:srgbClr val="C0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lowchart: Connector 14">
              <a:extLst>
                <a:ext uri="{FF2B5EF4-FFF2-40B4-BE49-F238E27FC236}">
                  <a16:creationId xmlns:a16="http://schemas.microsoft.com/office/drawing/2014/main" id="{9F8C2B89-B53B-496E-8F5E-310B420C5EEB}"/>
                </a:ext>
              </a:extLst>
            </p:cNvPr>
            <p:cNvSpPr/>
            <p:nvPr/>
          </p:nvSpPr>
          <p:spPr>
            <a:xfrm>
              <a:off x="7379977" y="4804259"/>
              <a:ext cx="86628" cy="105878"/>
            </a:xfrm>
            <a:prstGeom prst="flowChartConnector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lowchart: Connector 15">
              <a:extLst>
                <a:ext uri="{FF2B5EF4-FFF2-40B4-BE49-F238E27FC236}">
                  <a16:creationId xmlns:a16="http://schemas.microsoft.com/office/drawing/2014/main" id="{2327ACC0-7A4C-43F7-BE22-9F4908FC31A5}"/>
                </a:ext>
              </a:extLst>
            </p:cNvPr>
            <p:cNvSpPr/>
            <p:nvPr/>
          </p:nvSpPr>
          <p:spPr>
            <a:xfrm>
              <a:off x="7647396" y="4998867"/>
              <a:ext cx="86628" cy="105878"/>
            </a:xfrm>
            <a:prstGeom prst="flowChartConnector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lowchart: Connector 16">
              <a:extLst>
                <a:ext uri="{FF2B5EF4-FFF2-40B4-BE49-F238E27FC236}">
                  <a16:creationId xmlns:a16="http://schemas.microsoft.com/office/drawing/2014/main" id="{4E65B22C-D7AB-430E-8005-883B78A4904B}"/>
                </a:ext>
              </a:extLst>
            </p:cNvPr>
            <p:cNvSpPr/>
            <p:nvPr/>
          </p:nvSpPr>
          <p:spPr>
            <a:xfrm>
              <a:off x="7016817" y="4638919"/>
              <a:ext cx="86628" cy="105878"/>
            </a:xfrm>
            <a:prstGeom prst="flowChartConnector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lowchart: Connector 17">
              <a:extLst>
                <a:ext uri="{FF2B5EF4-FFF2-40B4-BE49-F238E27FC236}">
                  <a16:creationId xmlns:a16="http://schemas.microsoft.com/office/drawing/2014/main" id="{F6EEF08D-4C6A-42DD-B233-BA131E423200}"/>
                </a:ext>
              </a:extLst>
            </p:cNvPr>
            <p:cNvSpPr/>
            <p:nvPr/>
          </p:nvSpPr>
          <p:spPr>
            <a:xfrm>
              <a:off x="6930189" y="4494997"/>
              <a:ext cx="86628" cy="105878"/>
            </a:xfrm>
            <a:prstGeom prst="flowChartConnector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F267ED0-8C78-4168-B512-55B3ED3BE75F}"/>
                </a:ext>
              </a:extLst>
            </p:cNvPr>
            <p:cNvCxnSpPr>
              <a:cxnSpLocks/>
              <a:endCxn id="13" idx="2"/>
            </p:cNvCxnSpPr>
            <p:nvPr/>
          </p:nvCxnSpPr>
          <p:spPr>
            <a:xfrm flipV="1">
              <a:off x="5710989" y="3799163"/>
              <a:ext cx="97856" cy="73166"/>
            </a:xfrm>
            <a:prstGeom prst="line">
              <a:avLst/>
            </a:prstGeom>
            <a:ln w="158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33A0302C-F671-470A-9713-5F6E2DBC5F4B}"/>
                </a:ext>
              </a:extLst>
            </p:cNvPr>
            <p:cNvCxnSpPr>
              <a:cxnSpLocks/>
              <a:endCxn id="13" idx="4"/>
            </p:cNvCxnSpPr>
            <p:nvPr/>
          </p:nvCxnSpPr>
          <p:spPr>
            <a:xfrm flipV="1">
              <a:off x="5823849" y="3852102"/>
              <a:ext cx="28310" cy="88644"/>
            </a:xfrm>
            <a:prstGeom prst="line">
              <a:avLst/>
            </a:prstGeom>
            <a:ln w="158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652C52E0-7ED2-4D07-840D-6B671A93D81E}"/>
                </a:ext>
              </a:extLst>
            </p:cNvPr>
            <p:cNvCxnSpPr>
              <a:cxnSpLocks/>
              <a:stCxn id="10" idx="5"/>
            </p:cNvCxnSpPr>
            <p:nvPr/>
          </p:nvCxnSpPr>
          <p:spPr>
            <a:xfrm>
              <a:off x="5969415" y="3938506"/>
              <a:ext cx="35144" cy="65996"/>
            </a:xfrm>
            <a:prstGeom prst="line">
              <a:avLst/>
            </a:prstGeom>
            <a:ln w="158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0966773-13E6-47D6-97AA-04B644EE42A2}"/>
                </a:ext>
              </a:extLst>
            </p:cNvPr>
            <p:cNvCxnSpPr>
              <a:cxnSpLocks/>
              <a:stCxn id="12" idx="7"/>
            </p:cNvCxnSpPr>
            <p:nvPr/>
          </p:nvCxnSpPr>
          <p:spPr>
            <a:xfrm flipV="1">
              <a:off x="5839473" y="3927182"/>
              <a:ext cx="70155" cy="36678"/>
            </a:xfrm>
            <a:prstGeom prst="line">
              <a:avLst/>
            </a:prstGeom>
            <a:ln w="158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162E9F2B-6156-4F79-8092-36E45EF8EF63}"/>
                </a:ext>
              </a:extLst>
            </p:cNvPr>
            <p:cNvCxnSpPr>
              <a:stCxn id="11" idx="5"/>
              <a:endCxn id="18" idx="1"/>
            </p:cNvCxnSpPr>
            <p:nvPr/>
          </p:nvCxnSpPr>
          <p:spPr>
            <a:xfrm>
              <a:off x="6083314" y="4035519"/>
              <a:ext cx="859561" cy="474983"/>
            </a:xfrm>
            <a:prstGeom prst="line">
              <a:avLst/>
            </a:prstGeom>
            <a:ln w="15875"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A7FF7B9-B0FF-4C6D-8B93-B3D89D54761F}"/>
                </a:ext>
              </a:extLst>
            </p:cNvPr>
            <p:cNvCxnSpPr>
              <a:cxnSpLocks/>
              <a:stCxn id="15" idx="2"/>
              <a:endCxn id="17" idx="5"/>
            </p:cNvCxnSpPr>
            <p:nvPr/>
          </p:nvCxnSpPr>
          <p:spPr>
            <a:xfrm flipH="1" flipV="1">
              <a:off x="7090759" y="4729292"/>
              <a:ext cx="289218" cy="127906"/>
            </a:xfrm>
            <a:prstGeom prst="line">
              <a:avLst/>
            </a:prstGeom>
            <a:ln w="15875"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5FCE58D-5607-406D-BDB4-CC974E16542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490402" y="4908903"/>
              <a:ext cx="180790" cy="141668"/>
            </a:xfrm>
            <a:prstGeom prst="line">
              <a:avLst/>
            </a:prstGeom>
            <a:ln w="15875"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74E88045-286C-4FA4-96A6-82D6F650CEF8}"/>
                </a:ext>
              </a:extLst>
            </p:cNvPr>
            <p:cNvCxnSpPr>
              <a:cxnSpLocks/>
              <a:stCxn id="17" idx="1"/>
            </p:cNvCxnSpPr>
            <p:nvPr/>
          </p:nvCxnSpPr>
          <p:spPr>
            <a:xfrm flipH="1" flipV="1">
              <a:off x="7000365" y="4600876"/>
              <a:ext cx="29138" cy="53548"/>
            </a:xfrm>
            <a:prstGeom prst="line">
              <a:avLst/>
            </a:prstGeom>
            <a:ln w="15875"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27" name="Flowchart: Connector 26">
              <a:extLst>
                <a:ext uri="{FF2B5EF4-FFF2-40B4-BE49-F238E27FC236}">
                  <a16:creationId xmlns:a16="http://schemas.microsoft.com/office/drawing/2014/main" id="{68C04EB2-D576-447A-A81D-9CF53014ABEE}"/>
                </a:ext>
              </a:extLst>
            </p:cNvPr>
            <p:cNvSpPr/>
            <p:nvPr/>
          </p:nvSpPr>
          <p:spPr>
            <a:xfrm>
              <a:off x="4477351" y="2475296"/>
              <a:ext cx="86628" cy="105878"/>
            </a:xfrm>
            <a:prstGeom prst="flowChartConnector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lowchart: Connector 27">
              <a:extLst>
                <a:ext uri="{FF2B5EF4-FFF2-40B4-BE49-F238E27FC236}">
                  <a16:creationId xmlns:a16="http://schemas.microsoft.com/office/drawing/2014/main" id="{42A03221-D747-43DA-B60F-7A60180711E0}"/>
                </a:ext>
              </a:extLst>
            </p:cNvPr>
            <p:cNvSpPr/>
            <p:nvPr/>
          </p:nvSpPr>
          <p:spPr>
            <a:xfrm>
              <a:off x="4207700" y="3086184"/>
              <a:ext cx="86628" cy="105878"/>
            </a:xfrm>
            <a:prstGeom prst="flowChartConnector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lowchart: Connector 28">
              <a:extLst>
                <a:ext uri="{FF2B5EF4-FFF2-40B4-BE49-F238E27FC236}">
                  <a16:creationId xmlns:a16="http://schemas.microsoft.com/office/drawing/2014/main" id="{4425AE0B-228B-4662-B59A-59AE4049C547}"/>
                </a:ext>
              </a:extLst>
            </p:cNvPr>
            <p:cNvSpPr/>
            <p:nvPr/>
          </p:nvSpPr>
          <p:spPr>
            <a:xfrm>
              <a:off x="4075320" y="2680635"/>
              <a:ext cx="86628" cy="105878"/>
            </a:xfrm>
            <a:prstGeom prst="flowChartConnector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lowchart: Connector 29">
              <a:extLst>
                <a:ext uri="{FF2B5EF4-FFF2-40B4-BE49-F238E27FC236}">
                  <a16:creationId xmlns:a16="http://schemas.microsoft.com/office/drawing/2014/main" id="{531B53FA-F853-40A6-95A4-BA6D5747495F}"/>
                </a:ext>
              </a:extLst>
            </p:cNvPr>
            <p:cNvSpPr/>
            <p:nvPr/>
          </p:nvSpPr>
          <p:spPr>
            <a:xfrm>
              <a:off x="3625514" y="2980306"/>
              <a:ext cx="86628" cy="105878"/>
            </a:xfrm>
            <a:prstGeom prst="flowChartConnector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42068C7-67F3-4877-8724-EDA477CFFEAC}"/>
                </a:ext>
              </a:extLst>
            </p:cNvPr>
            <p:cNvCxnSpPr>
              <a:stCxn id="16" idx="2"/>
            </p:cNvCxnSpPr>
            <p:nvPr/>
          </p:nvCxnSpPr>
          <p:spPr>
            <a:xfrm flipH="1" flipV="1">
              <a:off x="4294328" y="3155950"/>
              <a:ext cx="3353068" cy="1895856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143CD1AC-2DB4-42D6-B06B-75184ABCC604}"/>
                </a:ext>
              </a:extLst>
            </p:cNvPr>
            <p:cNvCxnSpPr>
              <a:cxnSpLocks/>
              <a:stCxn id="27" idx="4"/>
              <a:endCxn id="28" idx="7"/>
            </p:cNvCxnSpPr>
            <p:nvPr/>
          </p:nvCxnSpPr>
          <p:spPr>
            <a:xfrm flipH="1">
              <a:off x="4281642" y="2581174"/>
              <a:ext cx="239023" cy="520515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9120E62-F523-4425-9F72-D1B43B5A009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28778" y="2536886"/>
              <a:ext cx="371403" cy="189834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9C1AC2D4-DF72-4046-8D12-9D65423BA323}"/>
                </a:ext>
              </a:extLst>
            </p:cNvPr>
            <p:cNvCxnSpPr>
              <a:cxnSpLocks/>
              <a:stCxn id="29" idx="3"/>
              <a:endCxn id="30" idx="7"/>
            </p:cNvCxnSpPr>
            <p:nvPr/>
          </p:nvCxnSpPr>
          <p:spPr>
            <a:xfrm flipH="1">
              <a:off x="3699456" y="2771008"/>
              <a:ext cx="388550" cy="224803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Flowchart: Connector 34">
              <a:extLst>
                <a:ext uri="{FF2B5EF4-FFF2-40B4-BE49-F238E27FC236}">
                  <a16:creationId xmlns:a16="http://schemas.microsoft.com/office/drawing/2014/main" id="{B32D5D58-5644-4AAD-825C-C13BDAAE6D01}"/>
                </a:ext>
              </a:extLst>
            </p:cNvPr>
            <p:cNvSpPr/>
            <p:nvPr/>
          </p:nvSpPr>
          <p:spPr>
            <a:xfrm>
              <a:off x="7367753" y="2840740"/>
              <a:ext cx="86628" cy="105878"/>
            </a:xfrm>
            <a:prstGeom prst="flowChartConnector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lowchart: Connector 35">
              <a:extLst>
                <a:ext uri="{FF2B5EF4-FFF2-40B4-BE49-F238E27FC236}">
                  <a16:creationId xmlns:a16="http://schemas.microsoft.com/office/drawing/2014/main" id="{C66C4DD7-EAF7-4829-9563-023399473A5D}"/>
                </a:ext>
              </a:extLst>
            </p:cNvPr>
            <p:cNvSpPr/>
            <p:nvPr/>
          </p:nvSpPr>
          <p:spPr>
            <a:xfrm>
              <a:off x="7619005" y="2734862"/>
              <a:ext cx="86628" cy="105878"/>
            </a:xfrm>
            <a:prstGeom prst="flowChartConnector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Flowchart: Connector 36">
              <a:extLst>
                <a:ext uri="{FF2B5EF4-FFF2-40B4-BE49-F238E27FC236}">
                  <a16:creationId xmlns:a16="http://schemas.microsoft.com/office/drawing/2014/main" id="{B0C4EB97-9873-4976-B617-9C82939D739A}"/>
                </a:ext>
              </a:extLst>
            </p:cNvPr>
            <p:cNvSpPr/>
            <p:nvPr/>
          </p:nvSpPr>
          <p:spPr>
            <a:xfrm>
              <a:off x="7771405" y="2887262"/>
              <a:ext cx="86628" cy="105878"/>
            </a:xfrm>
            <a:prstGeom prst="flowChartConnector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lowchart: Connector 37">
              <a:extLst>
                <a:ext uri="{FF2B5EF4-FFF2-40B4-BE49-F238E27FC236}">
                  <a16:creationId xmlns:a16="http://schemas.microsoft.com/office/drawing/2014/main" id="{54DE4F73-E38A-4FEF-A6B9-4AA440954397}"/>
                </a:ext>
              </a:extLst>
            </p:cNvPr>
            <p:cNvSpPr/>
            <p:nvPr/>
          </p:nvSpPr>
          <p:spPr>
            <a:xfrm>
              <a:off x="7523387" y="3036604"/>
              <a:ext cx="86628" cy="105878"/>
            </a:xfrm>
            <a:prstGeom prst="flowChartConnector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lowchart: Connector 38">
              <a:extLst>
                <a:ext uri="{FF2B5EF4-FFF2-40B4-BE49-F238E27FC236}">
                  <a16:creationId xmlns:a16="http://schemas.microsoft.com/office/drawing/2014/main" id="{672C8B43-B3A8-43A2-AE6F-C370BA787A02}"/>
                </a:ext>
              </a:extLst>
            </p:cNvPr>
            <p:cNvSpPr/>
            <p:nvPr/>
          </p:nvSpPr>
          <p:spPr>
            <a:xfrm>
              <a:off x="8076205" y="3192062"/>
              <a:ext cx="86628" cy="105878"/>
            </a:xfrm>
            <a:prstGeom prst="flowChartConnector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Flowchart: Connector 39">
              <a:extLst>
                <a:ext uri="{FF2B5EF4-FFF2-40B4-BE49-F238E27FC236}">
                  <a16:creationId xmlns:a16="http://schemas.microsoft.com/office/drawing/2014/main" id="{C5F73EBD-67F4-4FA4-A4C8-1ED9375A39C9}"/>
                </a:ext>
              </a:extLst>
            </p:cNvPr>
            <p:cNvSpPr/>
            <p:nvPr/>
          </p:nvSpPr>
          <p:spPr>
            <a:xfrm>
              <a:off x="7647396" y="2980306"/>
              <a:ext cx="86628" cy="105878"/>
            </a:xfrm>
            <a:prstGeom prst="flowChartConnector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33DB508-631E-4279-91A7-0DC3C99663AE}"/>
                </a:ext>
              </a:extLst>
            </p:cNvPr>
            <p:cNvCxnSpPr>
              <a:cxnSpLocks/>
              <a:stCxn id="35" idx="2"/>
            </p:cNvCxnSpPr>
            <p:nvPr/>
          </p:nvCxnSpPr>
          <p:spPr>
            <a:xfrm flipH="1">
              <a:off x="3712143" y="2893679"/>
              <a:ext cx="3655610" cy="99461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6A2ADFB6-A631-4260-8470-EDB765287498}"/>
                </a:ext>
              </a:extLst>
            </p:cNvPr>
            <p:cNvCxnSpPr>
              <a:cxnSpLocks/>
              <a:stCxn id="36" idx="3"/>
              <a:endCxn id="35" idx="6"/>
            </p:cNvCxnSpPr>
            <p:nvPr/>
          </p:nvCxnSpPr>
          <p:spPr>
            <a:xfrm flipH="1">
              <a:off x="7454381" y="2825235"/>
              <a:ext cx="177310" cy="68444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6F5326AA-3E17-425F-956A-2CD95AB399C7}"/>
                </a:ext>
              </a:extLst>
            </p:cNvPr>
            <p:cNvCxnSpPr>
              <a:cxnSpLocks/>
              <a:stCxn id="36" idx="5"/>
              <a:endCxn id="37" idx="1"/>
            </p:cNvCxnSpPr>
            <p:nvPr/>
          </p:nvCxnSpPr>
          <p:spPr>
            <a:xfrm>
              <a:off x="7692947" y="2825235"/>
              <a:ext cx="91144" cy="77532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F51C0687-062A-4E1A-80EB-29412819F7FA}"/>
                </a:ext>
              </a:extLst>
            </p:cNvPr>
            <p:cNvCxnSpPr>
              <a:cxnSpLocks/>
              <a:endCxn id="39" idx="1"/>
            </p:cNvCxnSpPr>
            <p:nvPr/>
          </p:nvCxnSpPr>
          <p:spPr>
            <a:xfrm>
              <a:off x="7845347" y="2977635"/>
              <a:ext cx="243544" cy="229932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6B171B02-FCCE-4C22-A82F-C6DE8D07E85B}"/>
                </a:ext>
              </a:extLst>
            </p:cNvPr>
            <p:cNvCxnSpPr>
              <a:cxnSpLocks/>
              <a:endCxn id="39" idx="2"/>
            </p:cNvCxnSpPr>
            <p:nvPr/>
          </p:nvCxnSpPr>
          <p:spPr>
            <a:xfrm>
              <a:off x="7734024" y="3041231"/>
              <a:ext cx="342181" cy="20377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F581A2BE-217D-477D-A52E-22FEA1BD7E9D}"/>
                </a:ext>
              </a:extLst>
            </p:cNvPr>
            <p:cNvCxnSpPr>
              <a:cxnSpLocks/>
              <a:stCxn id="40" idx="3"/>
              <a:endCxn id="38" idx="6"/>
            </p:cNvCxnSpPr>
            <p:nvPr/>
          </p:nvCxnSpPr>
          <p:spPr>
            <a:xfrm flipH="1">
              <a:off x="7610015" y="3070679"/>
              <a:ext cx="50067" cy="18864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921722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593</TotalTime>
  <Words>2007</Words>
  <Application>Microsoft Office PowerPoint</Application>
  <PresentationFormat>Widescreen</PresentationFormat>
  <Paragraphs>346</Paragraphs>
  <Slides>34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3" baseType="lpstr">
      <vt:lpstr>Arial</vt:lpstr>
      <vt:lpstr>Calibri</vt:lpstr>
      <vt:lpstr>Calibri Light</vt:lpstr>
      <vt:lpstr>Cambria Math</vt:lpstr>
      <vt:lpstr>MTMI</vt:lpstr>
      <vt:lpstr>RMTMIB</vt:lpstr>
      <vt:lpstr>Times-Italic</vt:lpstr>
      <vt:lpstr>Times-Roman</vt:lpstr>
      <vt:lpstr>Office Theme</vt:lpstr>
      <vt:lpstr>VA Aphasia Lab Dose Response 2, Aim b journal review</vt:lpstr>
      <vt:lpstr>Reminder</vt:lpstr>
      <vt:lpstr>VWP</vt:lpstr>
      <vt:lpstr>VWP</vt:lpstr>
      <vt:lpstr>VWP</vt:lpstr>
      <vt:lpstr>VWP</vt:lpstr>
      <vt:lpstr>Why eye tracking</vt:lpstr>
      <vt:lpstr>How to code time series data collected through VWP</vt:lpstr>
      <vt:lpstr>What’s the point, Cho et al (2020)?</vt:lpstr>
      <vt:lpstr>Why gaze?</vt:lpstr>
      <vt:lpstr>Analysis types</vt:lpstr>
      <vt:lpstr>GLMM </vt:lpstr>
      <vt:lpstr>PowerPoint Presentation</vt:lpstr>
      <vt:lpstr>Multinomial processing tree</vt:lpstr>
      <vt:lpstr>Although MPT models are not new…</vt:lpstr>
      <vt:lpstr>Cho et al data:</vt:lpstr>
      <vt:lpstr>Data wrangling </vt:lpstr>
      <vt:lpstr>Structure of Cho et al dynamic MPT</vt:lpstr>
      <vt:lpstr>Multinomial processing tree</vt:lpstr>
      <vt:lpstr>Dealing with missing data from y_tlji2^∗</vt:lpstr>
      <vt:lpstr>Multinomial processing tree</vt:lpstr>
      <vt:lpstr>Autocorrelation* *No missing data for AR, except for time point 1</vt:lpstr>
      <vt:lpstr>Structure of Cho et al dynamic MPT</vt:lpstr>
      <vt:lpstr>Assessing if a single latent variable underlies the cognitive process at each node</vt:lpstr>
      <vt:lpstr>Model selection</vt:lpstr>
      <vt:lpstr>Data wrangling</vt:lpstr>
      <vt:lpstr>Coding trend and autocorrelation </vt:lpstr>
      <vt:lpstr>Coding outcome measure y</vt:lpstr>
      <vt:lpstr>Should autocorrelation and partial autocorrelations be included in your model? </vt:lpstr>
      <vt:lpstr>Experimental conditions:</vt:lpstr>
      <vt:lpstr>Results</vt:lpstr>
      <vt:lpstr>Is modeling autocorrelation and trend necessary?</vt:lpstr>
      <vt:lpstr>Equations</vt:lpstr>
      <vt:lpstr>Equations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VA Aphasia Lab Dose Response 2, Aim b journal review</dc:title>
  <dc:creator>Alexander Swiderski</dc:creator>
  <cp:lastModifiedBy>Alexander Swiderski</cp:lastModifiedBy>
  <cp:revision>1</cp:revision>
  <dcterms:created xsi:type="dcterms:W3CDTF">2022-01-24T15:39:50Z</dcterms:created>
  <dcterms:modified xsi:type="dcterms:W3CDTF">2022-01-25T20:04:55Z</dcterms:modified>
</cp:coreProperties>
</file>